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4" r:id="rId1"/>
    <p:sldMasterId id="2147483676" r:id="rId2"/>
    <p:sldMasterId id="2147483705" r:id="rId3"/>
    <p:sldMasterId id="2147483729" r:id="rId4"/>
  </p:sldMasterIdLst>
  <p:notesMasterIdLst>
    <p:notesMasterId r:id="rId42"/>
  </p:notesMasterIdLst>
  <p:handoutMasterIdLst>
    <p:handoutMasterId r:id="rId43"/>
  </p:handoutMasterIdLst>
  <p:sldIdLst>
    <p:sldId id="555" r:id="rId5"/>
    <p:sldId id="265" r:id="rId6"/>
    <p:sldId id="370" r:id="rId7"/>
    <p:sldId id="347" r:id="rId8"/>
    <p:sldId id="348" r:id="rId9"/>
    <p:sldId id="554" r:id="rId10"/>
    <p:sldId id="345" r:id="rId11"/>
    <p:sldId id="532" r:id="rId12"/>
    <p:sldId id="435" r:id="rId13"/>
    <p:sldId id="534" r:id="rId14"/>
    <p:sldId id="535" r:id="rId15"/>
    <p:sldId id="525" r:id="rId16"/>
    <p:sldId id="527" r:id="rId17"/>
    <p:sldId id="533" r:id="rId18"/>
    <p:sldId id="500" r:id="rId19"/>
    <p:sldId id="556" r:id="rId20"/>
    <p:sldId id="536" r:id="rId21"/>
    <p:sldId id="448" r:id="rId22"/>
    <p:sldId id="529" r:id="rId23"/>
    <p:sldId id="368" r:id="rId24"/>
    <p:sldId id="429" r:id="rId25"/>
    <p:sldId id="571" r:id="rId26"/>
    <p:sldId id="421" r:id="rId27"/>
    <p:sldId id="431" r:id="rId28"/>
    <p:sldId id="570" r:id="rId29"/>
    <p:sldId id="568" r:id="rId30"/>
    <p:sldId id="569" r:id="rId31"/>
    <p:sldId id="280" r:id="rId32"/>
    <p:sldId id="557" r:id="rId33"/>
    <p:sldId id="559" r:id="rId34"/>
    <p:sldId id="560" r:id="rId35"/>
    <p:sldId id="561" r:id="rId36"/>
    <p:sldId id="562" r:id="rId37"/>
    <p:sldId id="390" r:id="rId38"/>
    <p:sldId id="563" r:id="rId39"/>
    <p:sldId id="507" r:id="rId40"/>
    <p:sldId id="447" r:id="rId41"/>
  </p:sldIdLst>
  <p:sldSz cx="6858000" cy="5143500"/>
  <p:notesSz cx="6797675" cy="9926638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o Hanssen" initials="IH" lastIdx="2" clrIdx="0"/>
  <p:cmAuthor id="2" name="Michael Ehlen" initials="ME" lastIdx="1" clrIdx="1"/>
  <p:cmAuthor id="3" name="jack jansen" initials="jj" lastIdx="1" clrIdx="2"/>
  <p:cmAuthor id="4" name="Philly Peters" initials="PP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1D40"/>
    <a:srgbClr val="CC006A"/>
    <a:srgbClr val="680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 autoAdjust="0"/>
    <p:restoredTop sz="96327" autoAdjust="0"/>
  </p:normalViewPr>
  <p:slideViewPr>
    <p:cSldViewPr snapToGrid="0" snapToObjects="1">
      <p:cViewPr varScale="1">
        <p:scale>
          <a:sx n="145" d="100"/>
          <a:sy n="145" d="100"/>
        </p:scale>
        <p:origin x="1992" y="11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3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ud Dirkse" userId="5318a222-a82b-44a5-955e-f0167146b02c" providerId="ADAL" clId="{D89008B4-3948-4565-ADDC-777581182160}"/>
    <pc:docChg chg="undo custSel addSld delSld modSld sldOrd">
      <pc:chgData name="Ruud Dirkse" userId="5318a222-a82b-44a5-955e-f0167146b02c" providerId="ADAL" clId="{D89008B4-3948-4565-ADDC-777581182160}" dt="2021-11-25T15:34:10.313" v="3222" actId="20577"/>
      <pc:docMkLst>
        <pc:docMk/>
      </pc:docMkLst>
      <pc:sldChg chg="modSp mod">
        <pc:chgData name="Ruud Dirkse" userId="5318a222-a82b-44a5-955e-f0167146b02c" providerId="ADAL" clId="{D89008B4-3948-4565-ADDC-777581182160}" dt="2021-11-25T14:44:56.210" v="2769" actId="1076"/>
        <pc:sldMkLst>
          <pc:docMk/>
          <pc:sldMk cId="164731185" sldId="370"/>
        </pc:sldMkLst>
        <pc:spChg chg="mod">
          <ac:chgData name="Ruud Dirkse" userId="5318a222-a82b-44a5-955e-f0167146b02c" providerId="ADAL" clId="{D89008B4-3948-4565-ADDC-777581182160}" dt="2021-11-25T14:44:53.480" v="2768" actId="1076"/>
          <ac:spMkLst>
            <pc:docMk/>
            <pc:sldMk cId="164731185" sldId="370"/>
            <ac:spMk id="10242" creationId="{1EF7D2D1-D2F2-4B77-ABF7-EF90BFDB5313}"/>
          </ac:spMkLst>
        </pc:spChg>
        <pc:spChg chg="mod">
          <ac:chgData name="Ruud Dirkse" userId="5318a222-a82b-44a5-955e-f0167146b02c" providerId="ADAL" clId="{D89008B4-3948-4565-ADDC-777581182160}" dt="2021-11-25T14:44:56.210" v="2769" actId="1076"/>
          <ac:spMkLst>
            <pc:docMk/>
            <pc:sldMk cId="164731185" sldId="370"/>
            <ac:spMk id="10243" creationId="{E248E43D-9FD3-4D7F-A876-E4D0B90859F7}"/>
          </ac:spMkLst>
        </pc:spChg>
      </pc:sldChg>
      <pc:sldChg chg="del">
        <pc:chgData name="Ruud Dirkse" userId="5318a222-a82b-44a5-955e-f0167146b02c" providerId="ADAL" clId="{D89008B4-3948-4565-ADDC-777581182160}" dt="2021-11-25T14:29:19.136" v="2402" actId="47"/>
        <pc:sldMkLst>
          <pc:docMk/>
          <pc:sldMk cId="482436823" sldId="374"/>
        </pc:sldMkLst>
      </pc:sldChg>
      <pc:sldChg chg="ord">
        <pc:chgData name="Ruud Dirkse" userId="5318a222-a82b-44a5-955e-f0167146b02c" providerId="ADAL" clId="{D89008B4-3948-4565-ADDC-777581182160}" dt="2021-11-25T14:21:51.356" v="2179"/>
        <pc:sldMkLst>
          <pc:docMk/>
          <pc:sldMk cId="3454892749" sldId="390"/>
        </pc:sldMkLst>
      </pc:sldChg>
      <pc:sldChg chg="modSp mod">
        <pc:chgData name="Ruud Dirkse" userId="5318a222-a82b-44a5-955e-f0167146b02c" providerId="ADAL" clId="{D89008B4-3948-4565-ADDC-777581182160}" dt="2021-11-25T14:34:36.189" v="2418" actId="20577"/>
        <pc:sldMkLst>
          <pc:docMk/>
          <pc:sldMk cId="0" sldId="429"/>
        </pc:sldMkLst>
        <pc:spChg chg="mod">
          <ac:chgData name="Ruud Dirkse" userId="5318a222-a82b-44a5-955e-f0167146b02c" providerId="ADAL" clId="{D89008B4-3948-4565-ADDC-777581182160}" dt="2021-11-25T14:34:36.189" v="2418" actId="20577"/>
          <ac:spMkLst>
            <pc:docMk/>
            <pc:sldMk cId="0" sldId="429"/>
            <ac:spMk id="23555" creationId="{746D510E-209C-4509-BF2E-A8B3B9060820}"/>
          </ac:spMkLst>
        </pc:spChg>
      </pc:sldChg>
      <pc:sldChg chg="modSp mod">
        <pc:chgData name="Ruud Dirkse" userId="5318a222-a82b-44a5-955e-f0167146b02c" providerId="ADAL" clId="{D89008B4-3948-4565-ADDC-777581182160}" dt="2021-11-25T13:52:19.324" v="60" actId="20577"/>
        <pc:sldMkLst>
          <pc:docMk/>
          <pc:sldMk cId="0" sldId="527"/>
        </pc:sldMkLst>
        <pc:spChg chg="mod">
          <ac:chgData name="Ruud Dirkse" userId="5318a222-a82b-44a5-955e-f0167146b02c" providerId="ADAL" clId="{D89008B4-3948-4565-ADDC-777581182160}" dt="2021-11-25T13:52:19.324" v="60" actId="20577"/>
          <ac:spMkLst>
            <pc:docMk/>
            <pc:sldMk cId="0" sldId="527"/>
            <ac:spMk id="3" creationId="{8EB961CD-3BE8-4ACD-ADA1-8771125F3E44}"/>
          </ac:spMkLst>
        </pc:spChg>
      </pc:sldChg>
      <pc:sldChg chg="del">
        <pc:chgData name="Ruud Dirkse" userId="5318a222-a82b-44a5-955e-f0167146b02c" providerId="ADAL" clId="{D89008B4-3948-4565-ADDC-777581182160}" dt="2021-11-25T14:29:20.583" v="2403" actId="47"/>
        <pc:sldMkLst>
          <pc:docMk/>
          <pc:sldMk cId="1894179433" sldId="538"/>
        </pc:sldMkLst>
      </pc:sldChg>
      <pc:sldChg chg="del">
        <pc:chgData name="Ruud Dirkse" userId="5318a222-a82b-44a5-955e-f0167146b02c" providerId="ADAL" clId="{D89008B4-3948-4565-ADDC-777581182160}" dt="2021-11-25T15:25:21.501" v="2770" actId="47"/>
        <pc:sldMkLst>
          <pc:docMk/>
          <pc:sldMk cId="3307299110" sldId="542"/>
        </pc:sldMkLst>
      </pc:sldChg>
      <pc:sldChg chg="del">
        <pc:chgData name="Ruud Dirkse" userId="5318a222-a82b-44a5-955e-f0167146b02c" providerId="ADAL" clId="{D89008B4-3948-4565-ADDC-777581182160}" dt="2021-11-25T14:33:40.281" v="2405" actId="47"/>
        <pc:sldMkLst>
          <pc:docMk/>
          <pc:sldMk cId="0" sldId="544"/>
        </pc:sldMkLst>
      </pc:sldChg>
      <pc:sldChg chg="modSp mod">
        <pc:chgData name="Ruud Dirkse" userId="5318a222-a82b-44a5-955e-f0167146b02c" providerId="ADAL" clId="{D89008B4-3948-4565-ADDC-777581182160}" dt="2021-11-25T14:29:54.968" v="2404" actId="114"/>
        <pc:sldMkLst>
          <pc:docMk/>
          <pc:sldMk cId="1288579825" sldId="555"/>
        </pc:sldMkLst>
        <pc:spChg chg="mod">
          <ac:chgData name="Ruud Dirkse" userId="5318a222-a82b-44a5-955e-f0167146b02c" providerId="ADAL" clId="{D89008B4-3948-4565-ADDC-777581182160}" dt="2021-11-25T14:29:54.968" v="2404" actId="114"/>
          <ac:spMkLst>
            <pc:docMk/>
            <pc:sldMk cId="1288579825" sldId="555"/>
            <ac:spMk id="2" creationId="{2F025792-83E4-4954-990D-504C966C7163}"/>
          </ac:spMkLst>
        </pc:spChg>
      </pc:sldChg>
      <pc:sldChg chg="modSp">
        <pc:chgData name="Ruud Dirkse" userId="5318a222-a82b-44a5-955e-f0167146b02c" providerId="ADAL" clId="{D89008B4-3948-4565-ADDC-777581182160}" dt="2021-11-25T13:54:11.191" v="61" actId="1076"/>
        <pc:sldMkLst>
          <pc:docMk/>
          <pc:sldMk cId="0" sldId="556"/>
        </pc:sldMkLst>
        <pc:spChg chg="mod">
          <ac:chgData name="Ruud Dirkse" userId="5318a222-a82b-44a5-955e-f0167146b02c" providerId="ADAL" clId="{D89008B4-3948-4565-ADDC-777581182160}" dt="2021-11-25T13:54:11.191" v="61" actId="1076"/>
          <ac:spMkLst>
            <pc:docMk/>
            <pc:sldMk cId="0" sldId="556"/>
            <ac:spMk id="22530" creationId="{7D6740BB-60B8-4C8C-AA9D-9517C1ADE3A5}"/>
          </ac:spMkLst>
        </pc:spChg>
      </pc:sldChg>
      <pc:sldChg chg="modSp new mod">
        <pc:chgData name="Ruud Dirkse" userId="5318a222-a82b-44a5-955e-f0167146b02c" providerId="ADAL" clId="{D89008B4-3948-4565-ADDC-777581182160}" dt="2021-11-25T14:40:51.393" v="2562" actId="20577"/>
        <pc:sldMkLst>
          <pc:docMk/>
          <pc:sldMk cId="4057890923" sldId="557"/>
        </pc:sldMkLst>
        <pc:spChg chg="mod">
          <ac:chgData name="Ruud Dirkse" userId="5318a222-a82b-44a5-955e-f0167146b02c" providerId="ADAL" clId="{D89008B4-3948-4565-ADDC-777581182160}" dt="2021-11-25T14:40:51.393" v="2562" actId="20577"/>
          <ac:spMkLst>
            <pc:docMk/>
            <pc:sldMk cId="4057890923" sldId="557"/>
            <ac:spMk id="2" creationId="{9CED6E6E-283A-4DF3-B7A2-D19DCBAF9FBB}"/>
          </ac:spMkLst>
        </pc:spChg>
        <pc:spChg chg="mod">
          <ac:chgData name="Ruud Dirkse" userId="5318a222-a82b-44a5-955e-f0167146b02c" providerId="ADAL" clId="{D89008B4-3948-4565-ADDC-777581182160}" dt="2021-11-25T13:57:04.105" v="112" actId="20577"/>
          <ac:spMkLst>
            <pc:docMk/>
            <pc:sldMk cId="4057890923" sldId="557"/>
            <ac:spMk id="3" creationId="{817D2B25-A567-4D15-8743-17771857801A}"/>
          </ac:spMkLst>
        </pc:spChg>
      </pc:sldChg>
      <pc:sldChg chg="modSp new del mod">
        <pc:chgData name="Ruud Dirkse" userId="5318a222-a82b-44a5-955e-f0167146b02c" providerId="ADAL" clId="{D89008B4-3948-4565-ADDC-777581182160}" dt="2021-11-25T14:02:01.003" v="540" actId="47"/>
        <pc:sldMkLst>
          <pc:docMk/>
          <pc:sldMk cId="4230665643" sldId="558"/>
        </pc:sldMkLst>
        <pc:spChg chg="mod">
          <ac:chgData name="Ruud Dirkse" userId="5318a222-a82b-44a5-955e-f0167146b02c" providerId="ADAL" clId="{D89008B4-3948-4565-ADDC-777581182160}" dt="2021-11-25T13:57:30.037" v="113" actId="21"/>
          <ac:spMkLst>
            <pc:docMk/>
            <pc:sldMk cId="4230665643" sldId="558"/>
            <ac:spMk id="2" creationId="{F87BB302-98C0-4676-BDF2-91C4A6FAB708}"/>
          </ac:spMkLst>
        </pc:spChg>
      </pc:sldChg>
      <pc:sldChg chg="addSp delSp modSp mod">
        <pc:chgData name="Ruud Dirkse" userId="5318a222-a82b-44a5-955e-f0167146b02c" providerId="ADAL" clId="{D89008B4-3948-4565-ADDC-777581182160}" dt="2021-11-25T14:41:23.194" v="2564" actId="20577"/>
        <pc:sldMkLst>
          <pc:docMk/>
          <pc:sldMk cId="3940271634" sldId="559"/>
        </pc:sldMkLst>
        <pc:spChg chg="add del">
          <ac:chgData name="Ruud Dirkse" userId="5318a222-a82b-44a5-955e-f0167146b02c" providerId="ADAL" clId="{D89008B4-3948-4565-ADDC-777581182160}" dt="2021-11-25T14:01:31.554" v="516" actId="22"/>
          <ac:spMkLst>
            <pc:docMk/>
            <pc:sldMk cId="3940271634" sldId="559"/>
            <ac:spMk id="5" creationId="{BF6A57B0-3712-4741-8558-C1ECCF7D78DC}"/>
          </ac:spMkLst>
        </pc:spChg>
        <pc:spChg chg="mod">
          <ac:chgData name="Ruud Dirkse" userId="5318a222-a82b-44a5-955e-f0167146b02c" providerId="ADAL" clId="{D89008B4-3948-4565-ADDC-777581182160}" dt="2021-11-25T14:00:37.384" v="510" actId="1076"/>
          <ac:spMkLst>
            <pc:docMk/>
            <pc:sldMk cId="3940271634" sldId="559"/>
            <ac:spMk id="10242" creationId="{1EF7D2D1-D2F2-4B77-ABF7-EF90BFDB5313}"/>
          </ac:spMkLst>
        </pc:spChg>
        <pc:spChg chg="mod">
          <ac:chgData name="Ruud Dirkse" userId="5318a222-a82b-44a5-955e-f0167146b02c" providerId="ADAL" clId="{D89008B4-3948-4565-ADDC-777581182160}" dt="2021-11-25T14:41:23.194" v="2564" actId="20577"/>
          <ac:spMkLst>
            <pc:docMk/>
            <pc:sldMk cId="3940271634" sldId="559"/>
            <ac:spMk id="10243" creationId="{E248E43D-9FD3-4D7F-A876-E4D0B90859F7}"/>
          </ac:spMkLst>
        </pc:spChg>
      </pc:sldChg>
      <pc:sldChg chg="modSp new del mod">
        <pc:chgData name="Ruud Dirkse" userId="5318a222-a82b-44a5-955e-f0167146b02c" providerId="ADAL" clId="{D89008B4-3948-4565-ADDC-777581182160}" dt="2021-11-25T14:01:59.594" v="539" actId="47"/>
        <pc:sldMkLst>
          <pc:docMk/>
          <pc:sldMk cId="54793037" sldId="560"/>
        </pc:sldMkLst>
        <pc:spChg chg="mod">
          <ac:chgData name="Ruud Dirkse" userId="5318a222-a82b-44a5-955e-f0167146b02c" providerId="ADAL" clId="{D89008B4-3948-4565-ADDC-777581182160}" dt="2021-11-25T14:01:48.724" v="538" actId="313"/>
          <ac:spMkLst>
            <pc:docMk/>
            <pc:sldMk cId="54793037" sldId="560"/>
            <ac:spMk id="2" creationId="{B069D851-E737-4FD9-B87A-557200A76955}"/>
          </ac:spMkLst>
        </pc:spChg>
      </pc:sldChg>
      <pc:sldChg chg="modSp mod">
        <pc:chgData name="Ruud Dirkse" userId="5318a222-a82b-44a5-955e-f0167146b02c" providerId="ADAL" clId="{D89008B4-3948-4565-ADDC-777581182160}" dt="2021-11-25T14:23:46.389" v="2275" actId="1076"/>
        <pc:sldMkLst>
          <pc:docMk/>
          <pc:sldMk cId="2914694522" sldId="560"/>
        </pc:sldMkLst>
        <pc:spChg chg="mod">
          <ac:chgData name="Ruud Dirkse" userId="5318a222-a82b-44a5-955e-f0167146b02c" providerId="ADAL" clId="{D89008B4-3948-4565-ADDC-777581182160}" dt="2021-11-25T14:23:46.389" v="2275" actId="1076"/>
          <ac:spMkLst>
            <pc:docMk/>
            <pc:sldMk cId="2914694522" sldId="560"/>
            <ac:spMk id="10242" creationId="{1EF7D2D1-D2F2-4B77-ABF7-EF90BFDB5313}"/>
          </ac:spMkLst>
        </pc:spChg>
        <pc:spChg chg="mod">
          <ac:chgData name="Ruud Dirkse" userId="5318a222-a82b-44a5-955e-f0167146b02c" providerId="ADAL" clId="{D89008B4-3948-4565-ADDC-777581182160}" dt="2021-11-25T14:22:43.021" v="2182" actId="1076"/>
          <ac:spMkLst>
            <pc:docMk/>
            <pc:sldMk cId="2914694522" sldId="560"/>
            <ac:spMk id="10243" creationId="{E248E43D-9FD3-4D7F-A876-E4D0B90859F7}"/>
          </ac:spMkLst>
        </pc:spChg>
      </pc:sldChg>
      <pc:sldChg chg="modSp mod">
        <pc:chgData name="Ruud Dirkse" userId="5318a222-a82b-44a5-955e-f0167146b02c" providerId="ADAL" clId="{D89008B4-3948-4565-ADDC-777581182160}" dt="2021-11-25T14:28:55.519" v="2401" actId="20577"/>
        <pc:sldMkLst>
          <pc:docMk/>
          <pc:sldMk cId="1004084214" sldId="561"/>
        </pc:sldMkLst>
        <pc:spChg chg="mod">
          <ac:chgData name="Ruud Dirkse" userId="5318a222-a82b-44a5-955e-f0167146b02c" providerId="ADAL" clId="{D89008B4-3948-4565-ADDC-777581182160}" dt="2021-11-25T14:10:29.917" v="1127" actId="20577"/>
          <ac:spMkLst>
            <pc:docMk/>
            <pc:sldMk cId="1004084214" sldId="561"/>
            <ac:spMk id="10242" creationId="{1EF7D2D1-D2F2-4B77-ABF7-EF90BFDB5313}"/>
          </ac:spMkLst>
        </pc:spChg>
        <pc:spChg chg="mod">
          <ac:chgData name="Ruud Dirkse" userId="5318a222-a82b-44a5-955e-f0167146b02c" providerId="ADAL" clId="{D89008B4-3948-4565-ADDC-777581182160}" dt="2021-11-25T14:28:55.519" v="2401" actId="20577"/>
          <ac:spMkLst>
            <pc:docMk/>
            <pc:sldMk cId="1004084214" sldId="561"/>
            <ac:spMk id="10243" creationId="{E248E43D-9FD3-4D7F-A876-E4D0B90859F7}"/>
          </ac:spMkLst>
        </pc:spChg>
      </pc:sldChg>
      <pc:sldChg chg="modSp mod">
        <pc:chgData name="Ruud Dirkse" userId="5318a222-a82b-44a5-955e-f0167146b02c" providerId="ADAL" clId="{D89008B4-3948-4565-ADDC-777581182160}" dt="2021-11-25T14:17:18.658" v="1686" actId="1076"/>
        <pc:sldMkLst>
          <pc:docMk/>
          <pc:sldMk cId="2841944596" sldId="562"/>
        </pc:sldMkLst>
        <pc:spChg chg="mod">
          <ac:chgData name="Ruud Dirkse" userId="5318a222-a82b-44a5-955e-f0167146b02c" providerId="ADAL" clId="{D89008B4-3948-4565-ADDC-777581182160}" dt="2021-11-25T14:17:14.972" v="1685" actId="1076"/>
          <ac:spMkLst>
            <pc:docMk/>
            <pc:sldMk cId="2841944596" sldId="562"/>
            <ac:spMk id="10242" creationId="{1EF7D2D1-D2F2-4B77-ABF7-EF90BFDB5313}"/>
          </ac:spMkLst>
        </pc:spChg>
        <pc:spChg chg="mod">
          <ac:chgData name="Ruud Dirkse" userId="5318a222-a82b-44a5-955e-f0167146b02c" providerId="ADAL" clId="{D89008B4-3948-4565-ADDC-777581182160}" dt="2021-11-25T14:17:18.658" v="1686" actId="1076"/>
          <ac:spMkLst>
            <pc:docMk/>
            <pc:sldMk cId="2841944596" sldId="562"/>
            <ac:spMk id="10243" creationId="{E248E43D-9FD3-4D7F-A876-E4D0B90859F7}"/>
          </ac:spMkLst>
        </pc:spChg>
      </pc:sldChg>
      <pc:sldChg chg="modSp mod">
        <pc:chgData name="Ruud Dirkse" userId="5318a222-a82b-44a5-955e-f0167146b02c" providerId="ADAL" clId="{D89008B4-3948-4565-ADDC-777581182160}" dt="2021-11-25T14:41:46.710" v="2565" actId="113"/>
        <pc:sldMkLst>
          <pc:docMk/>
          <pc:sldMk cId="1506761454" sldId="563"/>
        </pc:sldMkLst>
        <pc:spChg chg="mod">
          <ac:chgData name="Ruud Dirkse" userId="5318a222-a82b-44a5-955e-f0167146b02c" providerId="ADAL" clId="{D89008B4-3948-4565-ADDC-777581182160}" dt="2021-11-25T14:21:38.296" v="2176" actId="1076"/>
          <ac:spMkLst>
            <pc:docMk/>
            <pc:sldMk cId="1506761454" sldId="563"/>
            <ac:spMk id="10242" creationId="{1EF7D2D1-D2F2-4B77-ABF7-EF90BFDB5313}"/>
          </ac:spMkLst>
        </pc:spChg>
        <pc:spChg chg="mod">
          <ac:chgData name="Ruud Dirkse" userId="5318a222-a82b-44a5-955e-f0167146b02c" providerId="ADAL" clId="{D89008B4-3948-4565-ADDC-777581182160}" dt="2021-11-25T14:41:46.710" v="2565" actId="113"/>
          <ac:spMkLst>
            <pc:docMk/>
            <pc:sldMk cId="1506761454" sldId="563"/>
            <ac:spMk id="10243" creationId="{E248E43D-9FD3-4D7F-A876-E4D0B90859F7}"/>
          </ac:spMkLst>
        </pc:spChg>
      </pc:sldChg>
      <pc:sldChg chg="modSp mod">
        <pc:chgData name="Ruud Dirkse" userId="5318a222-a82b-44a5-955e-f0167146b02c" providerId="ADAL" clId="{D89008B4-3948-4565-ADDC-777581182160}" dt="2021-11-25T14:40:16.546" v="2560" actId="6549"/>
        <pc:sldMkLst>
          <pc:docMk/>
          <pc:sldMk cId="0" sldId="568"/>
        </pc:sldMkLst>
        <pc:spChg chg="mod">
          <ac:chgData name="Ruud Dirkse" userId="5318a222-a82b-44a5-955e-f0167146b02c" providerId="ADAL" clId="{D89008B4-3948-4565-ADDC-777581182160}" dt="2021-11-25T14:40:16.546" v="2560" actId="6549"/>
          <ac:spMkLst>
            <pc:docMk/>
            <pc:sldMk cId="0" sldId="568"/>
            <ac:spMk id="3" creationId="{81EF14A4-2E02-4EBA-82FE-D23B0E2ED0F8}"/>
          </ac:spMkLst>
        </pc:spChg>
      </pc:sldChg>
      <pc:sldChg chg="modSp mod">
        <pc:chgData name="Ruud Dirkse" userId="5318a222-a82b-44a5-955e-f0167146b02c" providerId="ADAL" clId="{D89008B4-3948-4565-ADDC-777581182160}" dt="2021-11-25T14:39:22.713" v="2513" actId="313"/>
        <pc:sldMkLst>
          <pc:docMk/>
          <pc:sldMk cId="1015906352" sldId="570"/>
        </pc:sldMkLst>
        <pc:spChg chg="mod">
          <ac:chgData name="Ruud Dirkse" userId="5318a222-a82b-44a5-955e-f0167146b02c" providerId="ADAL" clId="{D89008B4-3948-4565-ADDC-777581182160}" dt="2021-11-25T14:39:22.713" v="2513" actId="313"/>
          <ac:spMkLst>
            <pc:docMk/>
            <pc:sldMk cId="1015906352" sldId="570"/>
            <ac:spMk id="22531" creationId="{599CA48F-B8C6-4DE7-B871-366FD5B168F6}"/>
          </ac:spMkLst>
        </pc:spChg>
      </pc:sldChg>
      <pc:sldChg chg="modSp new del mod">
        <pc:chgData name="Ruud Dirkse" userId="5318a222-a82b-44a5-955e-f0167146b02c" providerId="ADAL" clId="{D89008B4-3948-4565-ADDC-777581182160}" dt="2021-11-25T14:38:51.780" v="2422" actId="47"/>
        <pc:sldMkLst>
          <pc:docMk/>
          <pc:sldMk cId="1743106212" sldId="570"/>
        </pc:sldMkLst>
        <pc:spChg chg="mod">
          <ac:chgData name="Ruud Dirkse" userId="5318a222-a82b-44a5-955e-f0167146b02c" providerId="ADAL" clId="{D89008B4-3948-4565-ADDC-777581182160}" dt="2021-11-25T14:38:39.579" v="2421" actId="20577"/>
          <ac:spMkLst>
            <pc:docMk/>
            <pc:sldMk cId="1743106212" sldId="570"/>
            <ac:spMk id="2" creationId="{FE1D2183-8398-4E9D-BD6B-6A190217ACC2}"/>
          </ac:spMkLst>
        </pc:spChg>
      </pc:sldChg>
      <pc:sldChg chg="addSp modSp new mod">
        <pc:chgData name="Ruud Dirkse" userId="5318a222-a82b-44a5-955e-f0167146b02c" providerId="ADAL" clId="{D89008B4-3948-4565-ADDC-777581182160}" dt="2021-11-25T15:34:10.313" v="3222" actId="20577"/>
        <pc:sldMkLst>
          <pc:docMk/>
          <pc:sldMk cId="3087477951" sldId="571"/>
        </pc:sldMkLst>
        <pc:spChg chg="mod">
          <ac:chgData name="Ruud Dirkse" userId="5318a222-a82b-44a5-955e-f0167146b02c" providerId="ADAL" clId="{D89008B4-3948-4565-ADDC-777581182160}" dt="2021-11-25T15:30:51.484" v="3078" actId="21"/>
          <ac:spMkLst>
            <pc:docMk/>
            <pc:sldMk cId="3087477951" sldId="571"/>
            <ac:spMk id="2" creationId="{3C01CC1B-13AD-4FE3-99C4-A43535E8B6AC}"/>
          </ac:spMkLst>
        </pc:spChg>
        <pc:spChg chg="mod">
          <ac:chgData name="Ruud Dirkse" userId="5318a222-a82b-44a5-955e-f0167146b02c" providerId="ADAL" clId="{D89008B4-3948-4565-ADDC-777581182160}" dt="2021-11-25T15:34:10.313" v="3222" actId="20577"/>
          <ac:spMkLst>
            <pc:docMk/>
            <pc:sldMk cId="3087477951" sldId="571"/>
            <ac:spMk id="3" creationId="{B878D720-42B7-4DA6-A106-31727ACE5280}"/>
          </ac:spMkLst>
        </pc:spChg>
        <pc:picChg chg="add mod">
          <ac:chgData name="Ruud Dirkse" userId="5318a222-a82b-44a5-955e-f0167146b02c" providerId="ADAL" clId="{D89008B4-3948-4565-ADDC-777581182160}" dt="2021-11-25T15:33:10.719" v="3185" actId="1076"/>
          <ac:picMkLst>
            <pc:docMk/>
            <pc:sldMk cId="3087477951" sldId="571"/>
            <ac:picMk id="5" creationId="{CE5827D5-65D2-4302-88E9-4D0E828752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D18D9-CCB0-FC45-B721-9F6A09C4043A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10D5F-57FA-F44C-B4A1-5B793B6C7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8496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FAE3E-3B41-0D46-B377-D507373433C1}" type="datetimeFigureOut">
              <a:rPr lang="nl-NL" smtClean="0"/>
              <a:t>25-11-2021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C7711-A860-364C-BBDA-B23E039776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2905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6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54E965-4BC7-4982-94B5-C21E912604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C225F7-95EF-4245-8015-2AE28A07ADC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31AF008-8B63-4852-B98C-C1226A82296D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50210B-C221-4A8A-BD9E-CF0BE4A5195A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FB8F-D2D9-4AE2-A428-A2E53348268F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00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6F3A9E-CD46-4465-A016-2002009103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6C2A46-BA0A-4D46-8DCE-AB1BEE2BC8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23BB74C-C6AB-4DB5-8035-0D8628412DD5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0ADD50-4035-4FE7-BCDC-6C7E497534C1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D04D7-8101-44A6-B9CF-0FA7126049A4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558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4987529" y="1295400"/>
            <a:ext cx="1457325" cy="33289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14363" y="1295400"/>
            <a:ext cx="4258866" cy="33289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FE5360-7E18-4CF4-AA1A-145743DF64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0613D1-C081-489F-A668-54DEF208B0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CDCC1BA-E352-4AFF-B3A4-E21FBF56BE53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80FB5D-81C6-40B0-BE34-087EA9438167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24111-11C8-44DB-8AA1-CFAB310F744E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7687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0B796D-D57F-4F5C-8182-C7A03F1CDE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1B5A07-D2E0-4C2E-9C22-2C6E66870A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98EC1F64-60A1-49A2-BA92-739A68E2180F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B585C8-2C39-4839-B945-FA8F36D937F4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D3DA2-35F2-426D-9DE8-9C26639DF7EE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309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79C277-52CC-4D3A-BC69-C9FB63543F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085297-786D-41C1-A8E2-665B9A5081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5F2E8C0-CC39-4129-A75E-8463BEEE94CB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4B5A0F-00C8-4468-ADC9-97E92B30B20A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34EB2-2A00-4B2E-8C5B-70F09E109BFA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6026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69096E-CECE-4D87-855D-02BA90BC73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64713B-5244-449A-B397-E8F0C85EE7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018FA982-ECC5-49B7-B17C-D9E69A6E923E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4A73EC-93E8-4838-9B79-58E04D9054DC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50E48-2014-4CB0-8774-6A0A89437B62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7834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4363" y="2166938"/>
            <a:ext cx="2857500" cy="24574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586163" y="2166938"/>
            <a:ext cx="2858691" cy="24574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F3965-3ACB-4013-B0DE-44DF293717E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38587-7A9A-4CD5-8184-2846732F91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02EC5876-687D-4865-9236-4E79A26D5CFD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F9E021-E944-4570-A0AE-D2AD2F640C8F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14E6F-C6E2-4BDC-A930-9956C471702E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64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C333B8-F23C-4B6D-8407-C2B396F539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ACB0C2-B14B-4EC0-9983-7720E801A5A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6DD7A8B-A225-4E06-A43B-3100EBF67562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04977D-AAFE-4581-898F-D9A24D03BE9A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37369-CB16-4853-834F-1D9936965F4C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6236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F54C516-A0C6-431F-9E1D-D23B6CA1A9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DCFFD5-9933-4F54-A177-1DA7E58D270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AD4787D-71C7-4B20-B394-5BF1A21E20E8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79F9D8-D9EE-49A6-9FAC-99DACB46772D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DB2B-2AE0-40D8-85D9-48A360F7345E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4602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20B95C-D4AC-4BC0-BB4F-2881720401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33EF45-7050-4E9B-8066-8D851E50BD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C357CE2-0ECC-4CA8-9A8C-0E4B2C9F1530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26D701-1383-4494-AA7E-2A4CFF498BB7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4BCA3-0633-4F1E-8B0A-E4D5A97FD3A5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6284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60930-6974-4C8B-B494-52D650D9CE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507E17-B26B-4CF4-866F-38C73C22AF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A67AA26-34C4-4B93-A08B-D07C74DE1039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E2EDC-CAAA-48E2-B86C-6FD4642244E6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D5822-24C1-4AC0-919A-2658FAD002F7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07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23EDD7-0871-4865-A1C1-A62BA7ED44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BF7BEE-4E80-48A7-A8B9-BC06DC2072A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8286805-5459-4CF8-A295-E83E02CDA806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3BBFE3-5F8E-4F0C-9B48-5531AB41CDD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C9A94-C870-4D57-930B-96A73AC27CBD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988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841538-C226-412E-9B37-0617E0F8A0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CC254-00F1-474E-B2D4-B2ADFF4A77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548B848B-422B-45AC-90AB-14754F1A4E14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EFDBB-02C8-48D8-808A-724F78EF6438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AF8B2-1687-437A-8FDE-47C0E435F806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5794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A9AC6D-0610-4C87-818A-4C1DA07533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A67614-9ED8-4A2A-8A4B-D37776A11E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774BFDD-9F63-4199-B78B-E95FE0EA721B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796C2-924A-497B-9B01-FE996DAB7C7C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B4A85-94A1-4C9A-AA4C-FF7201AC4B58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7583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4987529" y="1295400"/>
            <a:ext cx="1457325" cy="33289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14363" y="1295400"/>
            <a:ext cx="4258866" cy="33289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93547D-4DE2-4EC8-B918-2C61C136E4F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7E10EF-3224-4B89-B3C2-C495CC4FB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C95898B-4755-40FE-998F-0EF29249B7E6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F88FCA-EE61-4C1C-95FB-F95DB72781A6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7FCFA-8E21-446F-BCFC-775C8043B88C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42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3708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1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3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9595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4563127" y="4709072"/>
            <a:ext cx="1592216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786519" y="3305914"/>
            <a:ext cx="4442333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3449"/>
              </a:lnSpc>
              <a:defRPr sz="3299" b="0" i="0" spc="-37" baseline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  <a:br>
              <a:rPr lang="en-US" noProof="0" dirty="0"/>
            </a:br>
            <a:r>
              <a:rPr lang="en-US" noProof="0" dirty="0"/>
              <a:t>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786519" y="4520914"/>
            <a:ext cx="4442333" cy="30783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8"/>
          </p:nvPr>
        </p:nvSpPr>
        <p:spPr>
          <a:xfrm>
            <a:off x="0" y="2"/>
            <a:ext cx="6858000" cy="3364173"/>
          </a:xfrm>
          <a:custGeom>
            <a:avLst/>
            <a:gdLst>
              <a:gd name="connsiteX0" fmla="*/ 0 w 12192000"/>
              <a:gd name="connsiteY0" fmla="*/ 0 h 4485564"/>
              <a:gd name="connsiteX1" fmla="*/ 12192000 w 12192000"/>
              <a:gd name="connsiteY1" fmla="*/ 0 h 4485564"/>
              <a:gd name="connsiteX2" fmla="*/ 12192000 w 12192000"/>
              <a:gd name="connsiteY2" fmla="*/ 4485564 h 4485564"/>
              <a:gd name="connsiteX3" fmla="*/ 11906287 w 12192000"/>
              <a:gd name="connsiteY3" fmla="*/ 4461163 h 4485564"/>
              <a:gd name="connsiteX4" fmla="*/ 6096000 w 12192000"/>
              <a:gd name="connsiteY4" fmla="*/ 4254341 h 4485564"/>
              <a:gd name="connsiteX5" fmla="*/ 285713 w 12192000"/>
              <a:gd name="connsiteY5" fmla="*/ 4461163 h 4485564"/>
              <a:gd name="connsiteX6" fmla="*/ 0 w 12192000"/>
              <a:gd name="connsiteY6" fmla="*/ 4485564 h 448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485564">
                <a:moveTo>
                  <a:pt x="0" y="0"/>
                </a:moveTo>
                <a:lnTo>
                  <a:pt x="12192000" y="0"/>
                </a:lnTo>
                <a:lnTo>
                  <a:pt x="12192000" y="4485564"/>
                </a:lnTo>
                <a:lnTo>
                  <a:pt x="11906287" y="4461163"/>
                </a:lnTo>
                <a:cubicBezTo>
                  <a:pt x="10179103" y="4329264"/>
                  <a:pt x="8199791" y="4254341"/>
                  <a:pt x="6096000" y="4254341"/>
                </a:cubicBezTo>
                <a:cubicBezTo>
                  <a:pt x="3992210" y="4254341"/>
                  <a:pt x="2012898" y="4329264"/>
                  <a:pt x="285713" y="4461163"/>
                </a:cubicBezTo>
                <a:lnTo>
                  <a:pt x="0" y="4485564"/>
                </a:lnTo>
                <a:close/>
              </a:path>
            </a:pathLst>
          </a:custGeom>
          <a:solidFill>
            <a:srgbClr val="E4E4E2"/>
          </a:solidFill>
          <a:ln>
            <a:noFill/>
          </a:ln>
        </p:spPr>
        <p:txBody>
          <a:bodyPr wrap="square" tIns="18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6075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5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22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1351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3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5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8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rgbClr val="E4E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E4E4E2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5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9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 baseline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11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71488" y="1512000"/>
            <a:ext cx="5062500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3305177"/>
            <a:ext cx="58293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2F9EBC-C019-4291-AACA-9292E393A5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C40E66-906C-466C-948B-FF229F58D7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BFCBD03-3888-4242-8172-AF1E8EE571CC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C33799-153A-4EB1-97BE-A2F7DD596FBA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84D6A-EF53-4CD7-9C61-17BF244D15C2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7128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8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14" name="Platshållare för innehåll 2"/>
          <p:cNvSpPr>
            <a:spLocks noGrp="1"/>
          </p:cNvSpPr>
          <p:nvPr>
            <p:ph idx="15"/>
          </p:nvPr>
        </p:nvSpPr>
        <p:spPr>
          <a:xfrm>
            <a:off x="471488" y="1512000"/>
            <a:ext cx="2853084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6"/>
          </p:nvPr>
        </p:nvSpPr>
        <p:spPr>
          <a:xfrm>
            <a:off x="3533429" y="1512000"/>
            <a:ext cx="2853084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7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53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12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6" hasCustomPrompt="1"/>
          </p:nvPr>
        </p:nvSpPr>
        <p:spPr>
          <a:xfrm>
            <a:off x="471488" y="1512000"/>
            <a:ext cx="1842750" cy="16200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16" name="Platshållare för innehåll 2"/>
          <p:cNvSpPr>
            <a:spLocks noGrp="1"/>
          </p:cNvSpPr>
          <p:nvPr>
            <p:ph idx="19"/>
          </p:nvPr>
        </p:nvSpPr>
        <p:spPr>
          <a:xfrm>
            <a:off x="471488" y="1798200"/>
            <a:ext cx="1842750" cy="25488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7" name="Platshållare för innehåll 2"/>
          <p:cNvSpPr>
            <a:spLocks noGrp="1"/>
          </p:cNvSpPr>
          <p:nvPr>
            <p:ph idx="20"/>
          </p:nvPr>
        </p:nvSpPr>
        <p:spPr>
          <a:xfrm>
            <a:off x="2507625" y="1798200"/>
            <a:ext cx="1842750" cy="2548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8" name="Platshållare för innehåll 2"/>
          <p:cNvSpPr>
            <a:spLocks noGrp="1"/>
          </p:cNvSpPr>
          <p:nvPr>
            <p:ph idx="21"/>
          </p:nvPr>
        </p:nvSpPr>
        <p:spPr>
          <a:xfrm>
            <a:off x="4543763" y="1798200"/>
            <a:ext cx="1842750" cy="2548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9" name="Platshållare för innehåll 2"/>
          <p:cNvSpPr>
            <a:spLocks noGrp="1"/>
          </p:cNvSpPr>
          <p:nvPr>
            <p:ph idx="22" hasCustomPrompt="1"/>
          </p:nvPr>
        </p:nvSpPr>
        <p:spPr>
          <a:xfrm>
            <a:off x="2507625" y="1512000"/>
            <a:ext cx="1842750" cy="16200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20" name="Platshållare för innehåll 2"/>
          <p:cNvSpPr>
            <a:spLocks noGrp="1"/>
          </p:cNvSpPr>
          <p:nvPr>
            <p:ph idx="23" hasCustomPrompt="1"/>
          </p:nvPr>
        </p:nvSpPr>
        <p:spPr>
          <a:xfrm>
            <a:off x="4543763" y="1512000"/>
            <a:ext cx="1842750" cy="16200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10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Content slide with chart/cut-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15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4" hasCustomPrompt="1"/>
          </p:nvPr>
        </p:nvSpPr>
        <p:spPr>
          <a:xfrm>
            <a:off x="3429000" y="1512000"/>
            <a:ext cx="2957513" cy="28350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134951" indent="0" algn="ctr">
              <a:buNone/>
              <a:defRPr>
                <a:solidFill>
                  <a:schemeClr val="tx1"/>
                </a:solidFill>
              </a:defRPr>
            </a:lvl2pPr>
            <a:lvl3pPr marL="269901" indent="0" algn="ctr">
              <a:buNone/>
              <a:defRPr>
                <a:solidFill>
                  <a:schemeClr val="tx1"/>
                </a:solidFill>
              </a:defRPr>
            </a:lvl3pPr>
            <a:lvl4pPr marL="404852" indent="0" algn="ctr">
              <a:buNone/>
              <a:defRPr>
                <a:solidFill>
                  <a:schemeClr val="tx1"/>
                </a:solidFill>
              </a:defRPr>
            </a:lvl4pPr>
            <a:lvl5pPr marL="539802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chart or </a:t>
            </a:r>
            <a:br>
              <a:rPr lang="en-US" noProof="0" dirty="0"/>
            </a:br>
            <a:r>
              <a:rPr lang="en-US" noProof="0" dirty="0"/>
              <a:t>drag-and-drop to add cut-out image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5"/>
          </p:nvPr>
        </p:nvSpPr>
        <p:spPr>
          <a:xfrm>
            <a:off x="471488" y="1512000"/>
            <a:ext cx="2853084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7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8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469505" y="4709072"/>
            <a:ext cx="2685838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4"/>
          </p:nvPr>
        </p:nvSpPr>
        <p:spPr>
          <a:xfrm>
            <a:off x="3431724" y="0"/>
            <a:ext cx="3425842" cy="5143500"/>
          </a:xfrm>
          <a:custGeom>
            <a:avLst/>
            <a:gdLst>
              <a:gd name="connsiteX0" fmla="*/ 0 w 6090385"/>
              <a:gd name="connsiteY0" fmla="*/ 0 h 6858000"/>
              <a:gd name="connsiteX1" fmla="*/ 6090385 w 6090385"/>
              <a:gd name="connsiteY1" fmla="*/ 0 h 6858000"/>
              <a:gd name="connsiteX2" fmla="*/ 6090385 w 6090385"/>
              <a:gd name="connsiteY2" fmla="*/ 6858000 h 6858000"/>
              <a:gd name="connsiteX3" fmla="*/ 0 w 6090385"/>
              <a:gd name="connsiteY3" fmla="*/ 6858000 h 6858000"/>
              <a:gd name="connsiteX4" fmla="*/ 21618 w 6090385"/>
              <a:gd name="connsiteY4" fmla="*/ 6697930 h 6858000"/>
              <a:gd name="connsiteX5" fmla="*/ 205629 w 6090385"/>
              <a:gd name="connsiteY5" fmla="*/ 3429000 h 6858000"/>
              <a:gd name="connsiteX6" fmla="*/ 21618 w 6090385"/>
              <a:gd name="connsiteY6" fmla="*/ 1600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0385" h="6858000">
                <a:moveTo>
                  <a:pt x="0" y="0"/>
                </a:moveTo>
                <a:lnTo>
                  <a:pt x="6090385" y="0"/>
                </a:lnTo>
                <a:lnTo>
                  <a:pt x="6090385" y="6858000"/>
                </a:lnTo>
                <a:lnTo>
                  <a:pt x="0" y="6858000"/>
                </a:lnTo>
                <a:lnTo>
                  <a:pt x="21618" y="6697930"/>
                </a:lnTo>
                <a:cubicBezTo>
                  <a:pt x="138971" y="5726198"/>
                  <a:pt x="205629" y="4612616"/>
                  <a:pt x="205629" y="3429000"/>
                </a:cubicBezTo>
                <a:cubicBezTo>
                  <a:pt x="205629" y="2245385"/>
                  <a:pt x="138971" y="1131803"/>
                  <a:pt x="21618" y="160070"/>
                </a:cubicBezTo>
                <a:close/>
              </a:path>
            </a:pathLst>
          </a:custGeom>
          <a:solidFill>
            <a:srgbClr val="E4E4E2"/>
          </a:solidFill>
        </p:spPr>
        <p:txBody>
          <a:bodyPr wrap="square" lIns="180000" tIns="180000" rIns="18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2632501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8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2632501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5"/>
          </p:nvPr>
        </p:nvSpPr>
        <p:spPr>
          <a:xfrm>
            <a:off x="471488" y="1512000"/>
            <a:ext cx="2632501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73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5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22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Full-blee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8000" cy="5143500"/>
          </a:xfrm>
          <a:solidFill>
            <a:srgbClr val="E4E4E2"/>
          </a:solidFill>
        </p:spPr>
        <p:txBody>
          <a:bodyPr lIns="0" tIns="18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1497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hank you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71488" y="2599648"/>
            <a:ext cx="4830994" cy="108000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5000"/>
              </a:lnSpc>
              <a:buNone/>
              <a:defRPr sz="1050" b="0" i="0">
                <a:solidFill>
                  <a:schemeClr val="accent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noProof="1"/>
              <a:t>Klik om de ondertitelstijl van het model te bewerken</a:t>
            </a:r>
            <a:endParaRPr lang="en-US" noProof="1"/>
          </a:p>
        </p:txBody>
      </p:sp>
      <p:sp>
        <p:nvSpPr>
          <p:cNvPr id="5" name="Rubrik 1"/>
          <p:cNvSpPr txBox="1">
            <a:spLocks/>
          </p:cNvSpPr>
          <p:nvPr userDrawn="1"/>
        </p:nvSpPr>
        <p:spPr>
          <a:xfrm>
            <a:off x="471488" y="1226991"/>
            <a:ext cx="5143500" cy="121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sz="5400" b="0" i="0" kern="1200">
                <a:solidFill>
                  <a:schemeClr val="accent4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sz="4048" spc="-75" dirty="0">
                <a:solidFill>
                  <a:srgbClr val="05505A"/>
                </a:solidFill>
              </a:rPr>
              <a:t>Dank u </a:t>
            </a:r>
            <a:r>
              <a:rPr lang="en-US" sz="4048" spc="-75" dirty="0" err="1">
                <a:solidFill>
                  <a:srgbClr val="05505A"/>
                </a:solidFill>
              </a:rPr>
              <a:t>wel</a:t>
            </a:r>
            <a:r>
              <a:rPr lang="en-US" sz="4048" spc="-75" dirty="0">
                <a:solidFill>
                  <a:srgbClr val="05505A"/>
                </a:solidFill>
              </a:rPr>
              <a:t>.</a:t>
            </a:r>
          </a:p>
        </p:txBody>
      </p:sp>
      <p:sp>
        <p:nvSpPr>
          <p:cNvPr id="8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701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FEAE7D7-9892-43CB-8981-F962B35F6FCB}"/>
              </a:ext>
            </a:extLst>
          </p:cNvPr>
          <p:cNvSpPr txBox="1"/>
          <p:nvPr userDrawn="1"/>
        </p:nvSpPr>
        <p:spPr>
          <a:xfrm>
            <a:off x="3190117" y="-329560"/>
            <a:ext cx="477767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 err="1">
                <a:solidFill>
                  <a:srgbClr val="FFFFFF"/>
                </a:solidFill>
              </a:rPr>
              <a:t>Title</a:t>
            </a:r>
            <a:r>
              <a:rPr lang="nl-NL" sz="750" dirty="0">
                <a:solidFill>
                  <a:srgbClr val="FFFFFF"/>
                </a:solidFill>
              </a:rPr>
              <a:t> </a:t>
            </a:r>
            <a:r>
              <a:rPr lang="nl-NL" sz="750" dirty="0" err="1">
                <a:solidFill>
                  <a:srgbClr val="FFFFFF"/>
                </a:solidFill>
              </a:rPr>
              <a:t>only</a:t>
            </a:r>
            <a:endParaRPr lang="nl-NL" sz="750" dirty="0">
              <a:solidFill>
                <a:srgbClr val="FFFFFF"/>
              </a:solidFill>
            </a:endParaRP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85476C06-15A2-43EC-8DA0-6318B32ED12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18C3FA5A-7094-43B1-9E02-C771409C5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05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 employ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FEAE7D7-9892-43CB-8981-F962B35F6FCB}"/>
              </a:ext>
            </a:extLst>
          </p:cNvPr>
          <p:cNvSpPr txBox="1"/>
          <p:nvPr userDrawn="1"/>
        </p:nvSpPr>
        <p:spPr>
          <a:xfrm>
            <a:off x="3005804" y="-329560"/>
            <a:ext cx="846395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 err="1">
                <a:solidFill>
                  <a:srgbClr val="FFFFFF"/>
                </a:solidFill>
              </a:rPr>
              <a:t>Overview</a:t>
            </a:r>
            <a:r>
              <a:rPr lang="nl-NL" sz="750" dirty="0">
                <a:solidFill>
                  <a:srgbClr val="FFFFFF"/>
                </a:solidFill>
              </a:rPr>
              <a:t> employees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85476C06-15A2-43EC-8DA0-6318B32ED12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87691FD-5D91-4043-8F12-8CF5D3A9214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7837" y="1049504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18" name="Tijdelijke aanduiding voor afbeelding 3">
            <a:extLst>
              <a:ext uri="{FF2B5EF4-FFF2-40B4-BE49-F238E27FC236}">
                <a16:creationId xmlns:a16="http://schemas.microsoft.com/office/drawing/2014/main" id="{3F89F7B7-CA81-41B6-8EA0-EE346C83EB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52688" y="1049504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C8A16552-BFA9-4D2A-B8F5-4192A4236B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57538" y="1049504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0" name="Tijdelijke aanduiding voor afbeelding 3">
            <a:extLst>
              <a:ext uri="{FF2B5EF4-FFF2-40B4-BE49-F238E27FC236}">
                <a16:creationId xmlns:a16="http://schemas.microsoft.com/office/drawing/2014/main" id="{4E09AE31-D27D-480A-9D0B-4DD27741BFC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62389" y="1049504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DD89BFB-570A-4CFF-B2DE-336FF170F3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837" y="2317341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24" name="Tijdelijke aanduiding voor tekst 22">
            <a:extLst>
              <a:ext uri="{FF2B5EF4-FFF2-40B4-BE49-F238E27FC236}">
                <a16:creationId xmlns:a16="http://schemas.microsoft.com/office/drawing/2014/main" id="{EA554E41-1990-4019-9E37-BD13678C4D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7837" y="2488790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25" name="Tijdelijke aanduiding voor tekst 22">
            <a:extLst>
              <a:ext uri="{FF2B5EF4-FFF2-40B4-BE49-F238E27FC236}">
                <a16:creationId xmlns:a16="http://schemas.microsoft.com/office/drawing/2014/main" id="{0345E174-4B13-4064-B9A2-E1274E99E9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2687" y="2317341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EF9D72A3-85B2-4742-BBA6-119F075E55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2687" y="2488790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27" name="Tijdelijke aanduiding voor tekst 22">
            <a:extLst>
              <a:ext uri="{FF2B5EF4-FFF2-40B4-BE49-F238E27FC236}">
                <a16:creationId xmlns:a16="http://schemas.microsoft.com/office/drawing/2014/main" id="{A4599BCB-7FE0-41B8-83E2-0BE1AFC8D3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7538" y="2317341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F8C3FA61-07E3-451B-B46B-AACEBABC33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7538" y="2488790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29" name="Tijdelijke aanduiding voor tekst 22">
            <a:extLst>
              <a:ext uri="{FF2B5EF4-FFF2-40B4-BE49-F238E27FC236}">
                <a16:creationId xmlns:a16="http://schemas.microsoft.com/office/drawing/2014/main" id="{418F5703-9F16-41F6-94F2-1789C6524C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62388" y="2317341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30" name="Tijdelijke aanduiding voor tekst 22">
            <a:extLst>
              <a:ext uri="{FF2B5EF4-FFF2-40B4-BE49-F238E27FC236}">
                <a16:creationId xmlns:a16="http://schemas.microsoft.com/office/drawing/2014/main" id="{25377B47-3553-4176-A9D1-F2B06C2AE9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62388" y="2488790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48" name="Tijdelijke aanduiding voor afbeelding 3">
            <a:extLst>
              <a:ext uri="{FF2B5EF4-FFF2-40B4-BE49-F238E27FC236}">
                <a16:creationId xmlns:a16="http://schemas.microsoft.com/office/drawing/2014/main" id="{A8FB6729-7A32-43B2-A4A5-6C5550D5BA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7837" y="2963258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49" name="Tijdelijke aanduiding voor afbeelding 3">
            <a:extLst>
              <a:ext uri="{FF2B5EF4-FFF2-40B4-BE49-F238E27FC236}">
                <a16:creationId xmlns:a16="http://schemas.microsoft.com/office/drawing/2014/main" id="{959B8290-6782-4500-95BE-38C1BB46BA6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52688" y="2963258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50" name="Tijdelijke aanduiding voor afbeelding 3">
            <a:extLst>
              <a:ext uri="{FF2B5EF4-FFF2-40B4-BE49-F238E27FC236}">
                <a16:creationId xmlns:a16="http://schemas.microsoft.com/office/drawing/2014/main" id="{1DCF4003-5BE2-4564-9175-CC9AD744AE0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557538" y="2963258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51" name="Tijdelijke aanduiding voor afbeelding 3">
            <a:extLst>
              <a:ext uri="{FF2B5EF4-FFF2-40B4-BE49-F238E27FC236}">
                <a16:creationId xmlns:a16="http://schemas.microsoft.com/office/drawing/2014/main" id="{DF3B79B8-A4A7-46D3-A83D-4675869448C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62389" y="2963258"/>
            <a:ext cx="1047775" cy="1212802"/>
          </a:xfrm>
          <a:prstGeom prst="hexagon">
            <a:avLst>
              <a:gd name="adj" fmla="val 28337"/>
              <a:gd name="vf" fmla="val 115470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75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52" name="Tijdelijke aanduiding voor tekst 22">
            <a:extLst>
              <a:ext uri="{FF2B5EF4-FFF2-40B4-BE49-F238E27FC236}">
                <a16:creationId xmlns:a16="http://schemas.microsoft.com/office/drawing/2014/main" id="{ED8EDCB8-CF3D-4FFA-92A7-79A491E803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7837" y="4231095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53" name="Tijdelijke aanduiding voor tekst 22">
            <a:extLst>
              <a:ext uri="{FF2B5EF4-FFF2-40B4-BE49-F238E27FC236}">
                <a16:creationId xmlns:a16="http://schemas.microsoft.com/office/drawing/2014/main" id="{6213AA29-1004-444F-BA2E-E0B63823679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7837" y="4402545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54" name="Tijdelijke aanduiding voor tekst 22">
            <a:extLst>
              <a:ext uri="{FF2B5EF4-FFF2-40B4-BE49-F238E27FC236}">
                <a16:creationId xmlns:a16="http://schemas.microsoft.com/office/drawing/2014/main" id="{E75B9EDF-F7EF-4B10-95C0-BDB4EBFDD6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52687" y="4231095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55" name="Tijdelijke aanduiding voor tekst 22">
            <a:extLst>
              <a:ext uri="{FF2B5EF4-FFF2-40B4-BE49-F238E27FC236}">
                <a16:creationId xmlns:a16="http://schemas.microsoft.com/office/drawing/2014/main" id="{5D972FEC-22A8-43C5-8D96-D90E2669A34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52687" y="4402545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56" name="Tijdelijke aanduiding voor tekst 22">
            <a:extLst>
              <a:ext uri="{FF2B5EF4-FFF2-40B4-BE49-F238E27FC236}">
                <a16:creationId xmlns:a16="http://schemas.microsoft.com/office/drawing/2014/main" id="{6CC80E07-3AC3-444A-85AD-D708D8BEA8C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57538" y="4231095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57" name="Tijdelijke aanduiding voor tekst 22">
            <a:extLst>
              <a:ext uri="{FF2B5EF4-FFF2-40B4-BE49-F238E27FC236}">
                <a16:creationId xmlns:a16="http://schemas.microsoft.com/office/drawing/2014/main" id="{41403F6B-278F-477B-A145-AB72F98C216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57538" y="4402545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58" name="Tijdelijke aanduiding voor tekst 22">
            <a:extLst>
              <a:ext uri="{FF2B5EF4-FFF2-40B4-BE49-F238E27FC236}">
                <a16:creationId xmlns:a16="http://schemas.microsoft.com/office/drawing/2014/main" id="{16BD7E43-B4A5-47B5-B37C-FCBDD9240E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862388" y="4231095"/>
            <a:ext cx="1047776" cy="155911"/>
          </a:xfrm>
        </p:spPr>
        <p:txBody>
          <a:bodyPr anchor="b">
            <a:normAutofit/>
          </a:bodyPr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Name employee</a:t>
            </a:r>
          </a:p>
        </p:txBody>
      </p:sp>
      <p:sp>
        <p:nvSpPr>
          <p:cNvPr id="59" name="Tijdelijke aanduiding voor tekst 22">
            <a:extLst>
              <a:ext uri="{FF2B5EF4-FFF2-40B4-BE49-F238E27FC236}">
                <a16:creationId xmlns:a16="http://schemas.microsoft.com/office/drawing/2014/main" id="{D959EA5A-E80A-4CF0-BE62-6E19659287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62388" y="4402545"/>
            <a:ext cx="1047776" cy="127336"/>
          </a:xfrm>
        </p:spPr>
        <p:txBody>
          <a:bodyPr>
            <a:normAutofit/>
          </a:bodyPr>
          <a:lstStyle>
            <a:lvl1pPr marL="0" indent="0" algn="ctr">
              <a:buNone/>
              <a:defRPr sz="787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 err="1"/>
              <a:t>Function</a:t>
            </a:r>
            <a:endParaRPr lang="nl-NL" dirty="0"/>
          </a:p>
        </p:txBody>
      </p:sp>
      <p:grpSp>
        <p:nvGrpSpPr>
          <p:cNvPr id="64" name="GRID" hidden="1">
            <a:extLst>
              <a:ext uri="{FF2B5EF4-FFF2-40B4-BE49-F238E27FC236}">
                <a16:creationId xmlns:a16="http://schemas.microsoft.com/office/drawing/2014/main" id="{FD7A289D-905A-445A-A370-6442CF495DA5}"/>
              </a:ext>
            </a:extLst>
          </p:cNvPr>
          <p:cNvGrpSpPr/>
          <p:nvPr userDrawn="1"/>
        </p:nvGrpSpPr>
        <p:grpSpPr>
          <a:xfrm>
            <a:off x="-1" y="0"/>
            <a:ext cx="6858001" cy="5143500"/>
            <a:chOff x="-1" y="0"/>
            <a:chExt cx="12192001" cy="6858000"/>
          </a:xfrm>
          <a:solidFill>
            <a:schemeClr val="accent6">
              <a:alpha val="50000"/>
            </a:schemeClr>
          </a:solidFill>
        </p:grpSpPr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282951E4-E840-48A7-8E3A-D53EB763A267}"/>
                </a:ext>
              </a:extLst>
            </p:cNvPr>
            <p:cNvSpPr/>
            <p:nvPr userDrawn="1"/>
          </p:nvSpPr>
          <p:spPr>
            <a:xfrm>
              <a:off x="-1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50248381-5596-4C6A-91B3-FB460D939EC3}"/>
                </a:ext>
              </a:extLst>
            </p:cNvPr>
            <p:cNvSpPr/>
            <p:nvPr userDrawn="1"/>
          </p:nvSpPr>
          <p:spPr>
            <a:xfrm>
              <a:off x="0" y="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BEEEF800-F664-405E-AAB7-DBB094B13322}"/>
                </a:ext>
              </a:extLst>
            </p:cNvPr>
            <p:cNvSpPr/>
            <p:nvPr userDrawn="1"/>
          </p:nvSpPr>
          <p:spPr>
            <a:xfrm>
              <a:off x="0" y="1093911"/>
              <a:ext cx="12192000" cy="295118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13DB82B-00EE-4983-B229-1E24ADDBAC90}"/>
                </a:ext>
              </a:extLst>
            </p:cNvPr>
            <p:cNvSpPr/>
            <p:nvPr userDrawn="1"/>
          </p:nvSpPr>
          <p:spPr>
            <a:xfrm>
              <a:off x="0" y="603984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F1CA12D7-ACE2-4763-A4C1-699BABA203A5}"/>
                </a:ext>
              </a:extLst>
            </p:cNvPr>
            <p:cNvSpPr/>
            <p:nvPr userDrawn="1"/>
          </p:nvSpPr>
          <p:spPr>
            <a:xfrm>
              <a:off x="0" y="6669770"/>
              <a:ext cx="12192000" cy="18823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F6ADFCF1-6032-4F4D-ACB7-4F48C92C7DD6}"/>
                </a:ext>
              </a:extLst>
            </p:cNvPr>
            <p:cNvSpPr/>
            <p:nvPr userDrawn="1"/>
          </p:nvSpPr>
          <p:spPr>
            <a:xfrm>
              <a:off x="11376024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</p:grpSp>
      <p:sp>
        <p:nvSpPr>
          <p:cNvPr id="71" name="Tijdelijke aanduiding voor tekst 3">
            <a:extLst>
              <a:ext uri="{FF2B5EF4-FFF2-40B4-BE49-F238E27FC236}">
                <a16:creationId xmlns:a16="http://schemas.microsoft.com/office/drawing/2014/main" id="{C106AB7C-5614-4D70-943E-F7272CEE66A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187" name="Groep 186">
            <a:extLst>
              <a:ext uri="{FF2B5EF4-FFF2-40B4-BE49-F238E27FC236}">
                <a16:creationId xmlns:a16="http://schemas.microsoft.com/office/drawing/2014/main" id="{E8B3DBA1-C50F-4C0C-8212-1A15867ED190}"/>
              </a:ext>
            </a:extLst>
          </p:cNvPr>
          <p:cNvGrpSpPr/>
          <p:nvPr userDrawn="1"/>
        </p:nvGrpSpPr>
        <p:grpSpPr>
          <a:xfrm>
            <a:off x="6970276" y="1"/>
            <a:ext cx="1790819" cy="4823650"/>
            <a:chOff x="12391601" y="0"/>
            <a:chExt cx="3183678" cy="6431534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D5F5CE60-5CBE-4A89-9616-38584CCBBF5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>
                <a:lnSpc>
                  <a:spcPct val="80000"/>
                </a:lnSpc>
                <a:defRPr/>
              </a:pPr>
              <a:r>
                <a:rPr lang="nl-NL" sz="900" b="1" kern="0" cap="all" dirty="0">
                  <a:solidFill>
                    <a:srgbClr val="05505A"/>
                  </a:solidFill>
                  <a:latin typeface="Calibri Light" panose="020F0302020204030204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50AC2CE6-20F5-433B-A96A-52F57CE0FD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0D1C7345-780A-4AED-BCAF-6D31E1854685}"/>
                </a:ext>
              </a:extLst>
            </p:cNvPr>
            <p:cNvSpPr/>
            <p:nvPr userDrawn="1"/>
          </p:nvSpPr>
          <p:spPr>
            <a:xfrm>
              <a:off x="12391601" y="35407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787" kern="0">
                  <a:solidFill>
                    <a:srgbClr val="FFFFFF"/>
                  </a:solidFill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812EE47C-E59A-4D3C-967F-185B9EE2362E}"/>
                </a:ext>
              </a:extLst>
            </p:cNvPr>
            <p:cNvSpPr/>
            <p:nvPr userDrawn="1"/>
          </p:nvSpPr>
          <p:spPr>
            <a:xfrm>
              <a:off x="12757282" y="420134"/>
              <a:ext cx="2817995" cy="89147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5505A"/>
                </a:buClr>
                <a:buFont typeface="Arial" panose="020B0604020202020204" pitchFamily="34" charset="0"/>
                <a:buNone/>
                <a:defRPr/>
              </a:pP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Open eerst het selectievenster om een laag uit te zetten. Ga naar de tab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‘Start’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, klik op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‘Selecteren’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 en vervolgens op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‘Selectievenster’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. Zoek de laag genaamd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‘HYPERLINKS MEDEWERKERS’ 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en klik op het oog-icoontje achter de laag om deze tijdelijk uit te zetten.</a:t>
              </a:r>
              <a:endParaRPr lang="nl-NL" sz="825" b="1" kern="0" dirty="0">
                <a:solidFill>
                  <a:srgbClr val="000000"/>
                </a:solidFill>
                <a:cs typeface="Segoe UI Light" panose="020B0502040204020203" pitchFamily="34" charset="0"/>
              </a:endParaRP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12819718-4B64-4F86-A68A-39D944B2E181}"/>
                </a:ext>
              </a:extLst>
            </p:cNvPr>
            <p:cNvGrpSpPr/>
            <p:nvPr userDrawn="1"/>
          </p:nvGrpSpPr>
          <p:grpSpPr>
            <a:xfrm>
              <a:off x="14082821" y="1366311"/>
              <a:ext cx="299392" cy="278618"/>
              <a:chOff x="12025667" y="905254"/>
              <a:chExt cx="1015110" cy="944675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76E07B05-330E-494A-8D63-758315B663A8}"/>
                  </a:ext>
                </a:extLst>
              </p:cNvPr>
              <p:cNvGrpSpPr/>
              <p:nvPr userDrawn="1"/>
            </p:nvGrpSpPr>
            <p:grpSpPr>
              <a:xfrm>
                <a:off x="12025667" y="905254"/>
                <a:ext cx="1015110" cy="668740"/>
                <a:chOff x="12025667" y="905254"/>
                <a:chExt cx="1015110" cy="66874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BC5314F9-62FC-4C66-8F69-6B599FA120DF}"/>
                    </a:ext>
                  </a:extLst>
                </p:cNvPr>
                <p:cNvSpPr/>
                <p:nvPr userDrawn="1"/>
              </p:nvSpPr>
              <p:spPr>
                <a:xfrm>
                  <a:off x="12025667" y="905254"/>
                  <a:ext cx="972769" cy="668740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nl-NL" sz="675" b="1" dirty="0">
                    <a:solidFill>
                      <a:srgbClr val="4B4B4B"/>
                    </a:solidFill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8EEBDB20-BBA2-41E2-B23E-0064FFCED9CF}"/>
                    </a:ext>
                  </a:extLst>
                </p:cNvPr>
                <p:cNvSpPr/>
                <p:nvPr userDrawn="1"/>
              </p:nvSpPr>
              <p:spPr>
                <a:xfrm>
                  <a:off x="12992644" y="905254"/>
                  <a:ext cx="48133" cy="668740"/>
                </a:xfrm>
                <a:prstGeom prst="rect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nl-NL" sz="675" b="1" dirty="0">
                    <a:solidFill>
                      <a:srgbClr val="4B4B4B"/>
                    </a:solidFill>
                  </a:endParaRPr>
                </a:p>
              </p:txBody>
            </p:sp>
          </p:grpSp>
          <p:sp>
            <p:nvSpPr>
              <p:cNvPr id="135" name="Boog 134">
                <a:extLst>
                  <a:ext uri="{FF2B5EF4-FFF2-40B4-BE49-F238E27FC236}">
                    <a16:creationId xmlns:a16="http://schemas.microsoft.com/office/drawing/2014/main" id="{2F299A5A-8A9B-4DB9-8CD2-4626542CF002}"/>
                  </a:ext>
                </a:extLst>
              </p:cNvPr>
              <p:cNvSpPr/>
              <p:nvPr userDrawn="1"/>
            </p:nvSpPr>
            <p:spPr>
              <a:xfrm rot="16200000">
                <a:off x="12119968" y="1047669"/>
                <a:ext cx="767732" cy="836787"/>
              </a:xfrm>
              <a:prstGeom prst="arc">
                <a:avLst>
                  <a:gd name="adj1" fmla="val 18016347"/>
                  <a:gd name="adj2" fmla="val 3442896"/>
                </a:avLst>
              </a:prstGeom>
              <a:noFill/>
              <a:ln w="28575" cap="rnd" cmpd="sng" algn="ctr">
                <a:solidFill>
                  <a:srgbClr val="5C5C5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nl-NL" sz="1500">
                  <a:solidFill>
                    <a:srgbClr val="4B4B4B"/>
                  </a:solidFill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B9EBC820-8281-496A-8746-5D888297E440}"/>
                  </a:ext>
                </a:extLst>
              </p:cNvPr>
              <p:cNvSpPr/>
              <p:nvPr userDrawn="1"/>
            </p:nvSpPr>
            <p:spPr>
              <a:xfrm>
                <a:off x="12415644" y="1191175"/>
                <a:ext cx="176388" cy="176385"/>
              </a:xfrm>
              <a:prstGeom prst="ellipse">
                <a:avLst/>
              </a:prstGeom>
              <a:solidFill>
                <a:srgbClr val="5C5C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sz="675" b="1" dirty="0">
                  <a:solidFill>
                    <a:srgbClr val="4B4B4B"/>
                  </a:solidFill>
                </a:endParaRPr>
              </a:p>
            </p:txBody>
          </p:sp>
        </p:grp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95CAEFCF-F9C3-4790-9CFD-D0CE8EF9C077}"/>
                </a:ext>
              </a:extLst>
            </p:cNvPr>
            <p:cNvGrpSpPr/>
            <p:nvPr userDrawn="1"/>
          </p:nvGrpSpPr>
          <p:grpSpPr>
            <a:xfrm>
              <a:off x="12757282" y="4565796"/>
              <a:ext cx="1499406" cy="704946"/>
              <a:chOff x="12757283" y="3120781"/>
              <a:chExt cx="1499406" cy="704946"/>
            </a:xfrm>
          </p:grpSpPr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3C0749B8-2514-4D19-A645-3C2EE5DB9642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>
                  <a:solidFill>
                    <a:srgbClr val="4B4B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CCF2A679-319D-42E6-BCD9-656734D2D19E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sz="750" b="1">
                  <a:solidFill>
                    <a:srgbClr val="4B4B4B"/>
                  </a:solidFill>
                </a:endParaRPr>
              </a:p>
            </p:txBody>
          </p:sp>
          <p:sp>
            <p:nvSpPr>
              <p:cNvPr id="172" name="Tekstvak 171">
                <a:extLst>
                  <a:ext uri="{FF2B5EF4-FFF2-40B4-BE49-F238E27FC236}">
                    <a16:creationId xmlns:a16="http://schemas.microsoft.com/office/drawing/2014/main" id="{3EF9E00B-880E-46E3-A354-1437EFD2049B}"/>
                  </a:ext>
                </a:extLst>
              </p:cNvPr>
              <p:cNvSpPr txBox="1"/>
              <p:nvPr userDrawn="1"/>
            </p:nvSpPr>
            <p:spPr>
              <a:xfrm>
                <a:off x="12997647" y="3159890"/>
                <a:ext cx="957819" cy="3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799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00" dirty="0">
                    <a:solidFill>
                      <a:srgbClr val="4B4B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73" name="Tekstvak 172">
                <a:extLst>
                  <a:ext uri="{FF2B5EF4-FFF2-40B4-BE49-F238E27FC236}">
                    <a16:creationId xmlns:a16="http://schemas.microsoft.com/office/drawing/2014/main" id="{6904F9ED-D584-43FD-865A-544D2A753245}"/>
                  </a:ext>
                </a:extLst>
              </p:cNvPr>
              <p:cNvSpPr txBox="1"/>
              <p:nvPr userDrawn="1"/>
            </p:nvSpPr>
            <p:spPr>
              <a:xfrm>
                <a:off x="12984220" y="3481017"/>
                <a:ext cx="1165562" cy="3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799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00">
                    <a:solidFill>
                      <a:srgbClr val="4B4B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74" name="Picture 3">
                <a:extLst>
                  <a:ext uri="{FF2B5EF4-FFF2-40B4-BE49-F238E27FC236}">
                    <a16:creationId xmlns:a16="http://schemas.microsoft.com/office/drawing/2014/main" id="{508C7BCF-CAE4-4781-B3D1-706F81FD00F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5" name="Gelijkbenige driehoek 174">
                <a:extLst>
                  <a:ext uri="{FF2B5EF4-FFF2-40B4-BE49-F238E27FC236}">
                    <a16:creationId xmlns:a16="http://schemas.microsoft.com/office/drawing/2014/main" id="{959A8AAF-7322-49E9-892E-5AFF20D898CC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sz="750" b="1">
                  <a:solidFill>
                    <a:srgbClr val="4B4B4B"/>
                  </a:solidFill>
                </a:endParaRPr>
              </a:p>
            </p:txBody>
          </p:sp>
          <p:grpSp>
            <p:nvGrpSpPr>
              <p:cNvPr id="176" name="Groep 175">
                <a:extLst>
                  <a:ext uri="{FF2B5EF4-FFF2-40B4-BE49-F238E27FC236}">
                    <a16:creationId xmlns:a16="http://schemas.microsoft.com/office/drawing/2014/main" id="{F43D4625-9201-46A4-AC0A-A899C135FF34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81" name="Rechthoek 180">
                  <a:extLst>
                    <a:ext uri="{FF2B5EF4-FFF2-40B4-BE49-F238E27FC236}">
                      <a16:creationId xmlns:a16="http://schemas.microsoft.com/office/drawing/2014/main" id="{62DABB98-7862-454A-9163-9C3C576D40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1A3B1587-932B-4832-ADA5-16986D092A5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3" name="Rechthoek 182">
                  <a:extLst>
                    <a:ext uri="{FF2B5EF4-FFF2-40B4-BE49-F238E27FC236}">
                      <a16:creationId xmlns:a16="http://schemas.microsoft.com/office/drawing/2014/main" id="{1782D23C-A14D-4B98-BE10-10120BAB79C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6B65D224-F257-49A6-AEF1-90C67CF41670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5BF4B475-201A-4BB8-8D5F-643D8D36CED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D3C1E850-CBA5-41D8-B2FD-1774A1F3B1D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970E86D1-1AE7-4765-9267-1A0FB674BE4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570DD982-CD31-4E97-8FC1-9F2EB5143498}"/>
                </a:ext>
              </a:extLst>
            </p:cNvPr>
            <p:cNvSpPr/>
            <p:nvPr userDrawn="1"/>
          </p:nvSpPr>
          <p:spPr>
            <a:xfrm>
              <a:off x="12391601" y="183217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825" kern="0">
                  <a:solidFill>
                    <a:srgbClr val="FFFFFF"/>
                  </a:solidFill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A0CFD676-D438-4E94-B6BB-248D67352D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073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48" name="Rechte verbindingslijn 147">
              <a:extLst>
                <a:ext uri="{FF2B5EF4-FFF2-40B4-BE49-F238E27FC236}">
                  <a16:creationId xmlns:a16="http://schemas.microsoft.com/office/drawing/2014/main" id="{5D4F817F-4476-4DDC-BCF5-BFBAAAD6C4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0436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2D00EADD-FE9B-4DEF-AE02-AACFC9BEDB0D}"/>
                </a:ext>
              </a:extLst>
            </p:cNvPr>
            <p:cNvSpPr/>
            <p:nvPr userDrawn="1"/>
          </p:nvSpPr>
          <p:spPr>
            <a:xfrm>
              <a:off x="12757282" y="189823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5505A"/>
                </a:buClr>
                <a:buFont typeface="Arial" panose="020B0604020202020204" pitchFamily="34" charset="0"/>
                <a:buNone/>
                <a:defRPr/>
              </a:pP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‘Delete’-knop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lang="nl-NL" sz="825" i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(zie onderstaand voorbeeld).</a:t>
              </a:r>
              <a:endParaRPr lang="nl-NL" sz="825" kern="0" dirty="0">
                <a:solidFill>
                  <a:srgbClr val="000000"/>
                </a:solidFill>
                <a:cs typeface="Segoe UI Light" panose="020B0502040204020203" pitchFamily="34" charset="0"/>
              </a:endParaRPr>
            </a:p>
          </p:txBody>
        </p:sp>
        <p:cxnSp>
          <p:nvCxnSpPr>
            <p:cNvPr id="150" name="Rechte verbindingslijn 149">
              <a:extLst>
                <a:ext uri="{FF2B5EF4-FFF2-40B4-BE49-F238E27FC236}">
                  <a16:creationId xmlns:a16="http://schemas.microsoft.com/office/drawing/2014/main" id="{54F49C7E-5230-4F14-B6C2-AC7203F182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34869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1DFD7B90-2748-4DDB-8794-5ED7B06E1FFC}"/>
                </a:ext>
              </a:extLst>
            </p:cNvPr>
            <p:cNvSpPr/>
            <p:nvPr userDrawn="1"/>
          </p:nvSpPr>
          <p:spPr>
            <a:xfrm>
              <a:off x="12391601" y="317207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825" kern="0">
                  <a:solidFill>
                    <a:srgbClr val="FFFFFF"/>
                  </a:solidFill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5F8264AF-3DC4-4281-AB2A-14D8647E9449}"/>
                </a:ext>
              </a:extLst>
            </p:cNvPr>
            <p:cNvSpPr/>
            <p:nvPr userDrawn="1"/>
          </p:nvSpPr>
          <p:spPr>
            <a:xfrm>
              <a:off x="12757282" y="323814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5505A"/>
                </a:buClr>
                <a:buFont typeface="Arial" panose="020B0604020202020204" pitchFamily="34" charset="0"/>
                <a:buNone/>
                <a:defRPr/>
              </a:pP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Selecteer de gewenste afbeelding</a:t>
              </a:r>
              <a:b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en klik op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‘Invoegen’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.</a:t>
              </a:r>
              <a:endParaRPr lang="nl-NL" sz="825" b="1" kern="0" dirty="0">
                <a:solidFill>
                  <a:srgbClr val="000000"/>
                </a:solidFill>
                <a:cs typeface="Segoe UI Light" panose="020B0502040204020203" pitchFamily="34" charset="0"/>
              </a:endParaRPr>
            </a:p>
          </p:txBody>
        </p: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DC733DDE-29E5-42AE-B8DE-315DCF2070B4}"/>
                </a:ext>
              </a:extLst>
            </p:cNvPr>
            <p:cNvGrpSpPr/>
            <p:nvPr userDrawn="1"/>
          </p:nvGrpSpPr>
          <p:grpSpPr>
            <a:xfrm>
              <a:off x="12757282" y="3650230"/>
              <a:ext cx="825500" cy="209550"/>
              <a:chOff x="13504624" y="2482850"/>
              <a:chExt cx="825500" cy="209550"/>
            </a:xfrm>
          </p:grpSpPr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02CCF8A6-B373-43F2-899E-3BFE5D58827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00">
                    <a:solidFill>
                      <a:srgbClr val="4B4B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65" name="Rechte verbindingslijn 164">
                <a:extLst>
                  <a:ext uri="{FF2B5EF4-FFF2-40B4-BE49-F238E27FC236}">
                    <a16:creationId xmlns:a16="http://schemas.microsoft.com/office/drawing/2014/main" id="{1313E99B-4132-4E5D-B776-FCE9795B35E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66" name="Gelijkbenige driehoek 165">
                <a:extLst>
                  <a:ext uri="{FF2B5EF4-FFF2-40B4-BE49-F238E27FC236}">
                    <a16:creationId xmlns:a16="http://schemas.microsoft.com/office/drawing/2014/main" id="{DB12518C-FA86-4774-9B95-521DC23A764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sz="750" b="1">
                  <a:solidFill>
                    <a:srgbClr val="4B4B4B"/>
                  </a:solidFill>
                </a:endParaRPr>
              </a:p>
            </p:txBody>
          </p:sp>
        </p:grpSp>
        <p:grpSp>
          <p:nvGrpSpPr>
            <p:cNvPr id="154" name="Groep 153">
              <a:extLst>
                <a:ext uri="{FF2B5EF4-FFF2-40B4-BE49-F238E27FC236}">
                  <a16:creationId xmlns:a16="http://schemas.microsoft.com/office/drawing/2014/main" id="{9954DC09-7FC9-4F5C-9C5E-C7AA189B3BDC}"/>
                </a:ext>
              </a:extLst>
            </p:cNvPr>
            <p:cNvGrpSpPr/>
            <p:nvPr userDrawn="1"/>
          </p:nvGrpSpPr>
          <p:grpSpPr>
            <a:xfrm>
              <a:off x="12757282" y="2607306"/>
              <a:ext cx="294789" cy="318834"/>
              <a:chOff x="14466489" y="1001522"/>
              <a:chExt cx="290627" cy="314333"/>
            </a:xfrm>
          </p:grpSpPr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5CC1F559-558F-4880-A868-9A1B1D5E507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>
                  <a:solidFill>
                    <a:srgbClr val="4B4B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Ovaal 158">
                <a:extLst>
                  <a:ext uri="{FF2B5EF4-FFF2-40B4-BE49-F238E27FC236}">
                    <a16:creationId xmlns:a16="http://schemas.microsoft.com/office/drawing/2014/main" id="{0622241D-416D-4839-AF53-332E9E3F332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sz="750" b="1">
                  <a:solidFill>
                    <a:srgbClr val="4B4B4B"/>
                  </a:solidFill>
                </a:endParaRPr>
              </a:p>
            </p:txBody>
          </p:sp>
          <p:sp>
            <p:nvSpPr>
              <p:cNvPr id="160" name="Vrije vorm: vorm 159">
                <a:extLst>
                  <a:ext uri="{FF2B5EF4-FFF2-40B4-BE49-F238E27FC236}">
                    <a16:creationId xmlns:a16="http://schemas.microsoft.com/office/drawing/2014/main" id="{E67B59BF-BA39-421C-BFDF-594E0F9DA9E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sz="750" b="1">
                  <a:solidFill>
                    <a:srgbClr val="4B4B4B"/>
                  </a:solidFill>
                </a:endParaRPr>
              </a:p>
            </p:txBody>
          </p:sp>
          <p:sp>
            <p:nvSpPr>
              <p:cNvPr id="161" name="Rechthoek: afgeronde hoeken 160">
                <a:extLst>
                  <a:ext uri="{FF2B5EF4-FFF2-40B4-BE49-F238E27FC236}">
                    <a16:creationId xmlns:a16="http://schemas.microsoft.com/office/drawing/2014/main" id="{4FAB2C85-E675-4896-B4B1-F046A485B1E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>
                  <a:solidFill>
                    <a:srgbClr val="4B4B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D2371223-4814-4ADD-BFF8-4FB8B1AEA5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3" name="Rechte verbindingslijn 162">
                <a:extLst>
                  <a:ext uri="{FF2B5EF4-FFF2-40B4-BE49-F238E27FC236}">
                    <a16:creationId xmlns:a16="http://schemas.microsoft.com/office/drawing/2014/main" id="{E12F5002-0F91-448B-91F8-F5A01CA5A21E}"/>
                  </a:ext>
                </a:extLst>
              </p:cNvPr>
              <p:cNvCxnSpPr>
                <a:cxnSpLocks/>
                <a:stCxn id="16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F0946034-BC1C-402B-8F84-AC1C26B362DF}"/>
                </a:ext>
              </a:extLst>
            </p:cNvPr>
            <p:cNvSpPr/>
            <p:nvPr userDrawn="1"/>
          </p:nvSpPr>
          <p:spPr>
            <a:xfrm>
              <a:off x="12391601" y="408363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825" kern="0" dirty="0">
                  <a:solidFill>
                    <a:srgbClr val="FFFFFF"/>
                  </a:solidFill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BBF0C6C2-4F29-4292-87FD-6D867F23D85F}"/>
                </a:ext>
              </a:extLst>
            </p:cNvPr>
            <p:cNvSpPr/>
            <p:nvPr userDrawn="1"/>
          </p:nvSpPr>
          <p:spPr>
            <a:xfrm>
              <a:off x="12757283" y="414969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5505A"/>
                </a:buClr>
                <a:buFont typeface="Arial" panose="020B0604020202020204" pitchFamily="34" charset="0"/>
                <a:buNone/>
                <a:defRPr/>
              </a:pP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´Naar achtergrond´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.</a:t>
              </a:r>
              <a:endParaRPr lang="nl-NL" sz="825" b="1" kern="0" dirty="0">
                <a:solidFill>
                  <a:srgbClr val="000000"/>
                </a:solidFill>
                <a:cs typeface="Segoe UI Light" panose="020B0502040204020203" pitchFamily="34" charset="0"/>
              </a:endParaRPr>
            </a:p>
          </p:txBody>
        </p: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A1CCA32D-2E52-4998-A329-EC24D3C30A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654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C5D299FB-3A9F-4250-B9FE-A17DC00F4464}"/>
                </a:ext>
              </a:extLst>
            </p:cNvPr>
            <p:cNvSpPr/>
            <p:nvPr userDrawn="1"/>
          </p:nvSpPr>
          <p:spPr>
            <a:xfrm>
              <a:off x="12391601" y="546685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825" kern="0" dirty="0">
                  <a:solidFill>
                    <a:srgbClr val="FFFFFF"/>
                  </a:solidFill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9D8AE8A3-DE85-4E13-8B01-41E9E191F767}"/>
                </a:ext>
              </a:extLst>
            </p:cNvPr>
            <p:cNvSpPr/>
            <p:nvPr userDrawn="1"/>
          </p:nvSpPr>
          <p:spPr>
            <a:xfrm>
              <a:off x="12757283" y="5532727"/>
              <a:ext cx="2817996" cy="8440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05505A"/>
                </a:buClr>
                <a:buFont typeface="Arial" panose="020B0604020202020204" pitchFamily="34" charset="0"/>
                <a:buNone/>
                <a:defRPr/>
              </a:pP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Wanneer alle afbeeldingen naar tevredenheid zijn aangepast, vergeet niet</a:t>
              </a:r>
              <a:b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om als laatste de laag </a:t>
              </a:r>
              <a:r>
                <a:rPr lang="nl-NL" sz="825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‘HYPERLINKS MEDEWERKERS’ </a:t>
              </a: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weer aan te zetten,</a:t>
              </a:r>
              <a:b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825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door nogmaals achter de laag te klikken.</a:t>
              </a:r>
              <a:endParaRPr lang="nl-NL" sz="825" b="1" kern="0" dirty="0">
                <a:solidFill>
                  <a:srgbClr val="000000"/>
                </a:solidFill>
                <a:cs typeface="Segoe UI Light" panose="020B0502040204020203" pitchFamily="34" charset="0"/>
              </a:endParaRPr>
            </a:p>
          </p:txBody>
        </p: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B29FCB33-9E0A-43CF-AAF8-AF6A5173D8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6431534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407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7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7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7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7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3" grpId="0" build="p">
        <p:tmplLst>
          <p:tmpl lvl="1">
            <p:tnLst>
              <p:par>
                <p:cTn presetID="17" presetClass="entr" presetSubtype="1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7" presetClass="entr" presetSubtype="1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7" presetClass="entr" presetSubtype="1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7" presetClass="entr" presetSubtype="1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animBg="1"/>
      <p:bldP spid="50" grpId="0" animBg="1"/>
      <p:bldP spid="51" grpId="0" animBg="1"/>
      <p:bldP spid="52" grpId="0" build="p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/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Text 25%/75%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FDB77A-0EE2-490A-A6DD-DA6B441E92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6858000" cy="971550"/>
          </a:xfrm>
          <a:custGeom>
            <a:avLst/>
            <a:gdLst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0 w 12192000"/>
              <a:gd name="connsiteY3" fmla="*/ 1295400 h 1295400"/>
              <a:gd name="connsiteX4" fmla="*/ 0 w 12192000"/>
              <a:gd name="connsiteY4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339385"/>
              <a:gd name="connsiteX1" fmla="*/ 12192000 w 12192000"/>
              <a:gd name="connsiteY1" fmla="*/ 0 h 1339385"/>
              <a:gd name="connsiteX2" fmla="*/ 12192000 w 12192000"/>
              <a:gd name="connsiteY2" fmla="*/ 1295400 h 1339385"/>
              <a:gd name="connsiteX3" fmla="*/ 6115050 w 12192000"/>
              <a:gd name="connsiteY3" fmla="*/ 1095374 h 1339385"/>
              <a:gd name="connsiteX4" fmla="*/ 0 w 12192000"/>
              <a:gd name="connsiteY4" fmla="*/ 1295400 h 1339385"/>
              <a:gd name="connsiteX5" fmla="*/ 0 w 12192000"/>
              <a:gd name="connsiteY5" fmla="*/ 0 h 1339385"/>
              <a:gd name="connsiteX0" fmla="*/ 0 w 12192000"/>
              <a:gd name="connsiteY0" fmla="*/ 0 h 1344784"/>
              <a:gd name="connsiteX1" fmla="*/ 12192000 w 12192000"/>
              <a:gd name="connsiteY1" fmla="*/ 0 h 1344784"/>
              <a:gd name="connsiteX2" fmla="*/ 12192000 w 12192000"/>
              <a:gd name="connsiteY2" fmla="*/ 1295400 h 1344784"/>
              <a:gd name="connsiteX3" fmla="*/ 6115050 w 12192000"/>
              <a:gd name="connsiteY3" fmla="*/ 1095374 h 1344784"/>
              <a:gd name="connsiteX4" fmla="*/ 0 w 12192000"/>
              <a:gd name="connsiteY4" fmla="*/ 1295400 h 1344784"/>
              <a:gd name="connsiteX5" fmla="*/ 0 w 12192000"/>
              <a:gd name="connsiteY5" fmla="*/ 0 h 1344784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295400">
                <a:moveTo>
                  <a:pt x="0" y="0"/>
                </a:moveTo>
                <a:lnTo>
                  <a:pt x="12192000" y="0"/>
                </a:lnTo>
                <a:lnTo>
                  <a:pt x="12192000" y="1295400"/>
                </a:lnTo>
                <a:cubicBezTo>
                  <a:pt x="9182100" y="1119187"/>
                  <a:pt x="7231564" y="1095842"/>
                  <a:pt x="6115050" y="1095374"/>
                </a:cubicBezTo>
                <a:cubicBezTo>
                  <a:pt x="5056685" y="1094930"/>
                  <a:pt x="1952625" y="1143000"/>
                  <a:pt x="0" y="1295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lIns="0" tIns="18000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476E69-F0C0-47B7-AA4E-8603B40A177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29494" y="1200622"/>
            <a:ext cx="6399014" cy="332925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 #1</a:t>
            </a:r>
          </a:p>
          <a:p>
            <a:pPr lvl="2"/>
            <a:r>
              <a:rPr lang="en-US" noProof="0" dirty="0"/>
              <a:t>Sub-bullet #2</a:t>
            </a:r>
          </a:p>
          <a:p>
            <a:pPr lvl="3"/>
            <a:r>
              <a:rPr lang="en-US" noProof="0" dirty="0"/>
              <a:t>Plain text</a:t>
            </a:r>
          </a:p>
          <a:p>
            <a:pPr lvl="4"/>
            <a:r>
              <a:rPr lang="en-US" noProof="0" dirty="0"/>
              <a:t>Header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 #1</a:t>
            </a:r>
          </a:p>
          <a:p>
            <a:pPr lvl="7"/>
            <a:r>
              <a:rPr lang="en-US" noProof="0" dirty="0"/>
              <a:t>Sub-bullet #2</a:t>
            </a:r>
          </a:p>
          <a:p>
            <a:pPr lvl="8"/>
            <a:r>
              <a:rPr lang="en-US" noProof="0" dirty="0"/>
              <a:t>Plain text</a:t>
            </a:r>
          </a:p>
          <a:p>
            <a:pPr lvl="4"/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Ovaal 6" hidden="1">
            <a:extLst>
              <a:ext uri="{FF2B5EF4-FFF2-40B4-BE49-F238E27FC236}">
                <a16:creationId xmlns:a16="http://schemas.microsoft.com/office/drawing/2014/main" id="{D99453A5-F8C1-4071-8398-BB9559C64D37}"/>
              </a:ext>
            </a:extLst>
          </p:cNvPr>
          <p:cNvSpPr/>
          <p:nvPr userDrawn="1"/>
        </p:nvSpPr>
        <p:spPr>
          <a:xfrm>
            <a:off x="-3787427" y="821532"/>
            <a:ext cx="14389992" cy="2476324"/>
          </a:xfrm>
          <a:prstGeom prst="ellipse">
            <a:avLst/>
          </a:prstGeom>
          <a:solidFill>
            <a:schemeClr val="accent3">
              <a:alpha val="80000"/>
            </a:schemeClr>
          </a:solidFill>
          <a:ln w="25400" cap="rnd">
            <a:noFill/>
            <a:custDash>
              <a:ds d="100000" sp="200000"/>
            </a:custDash>
            <a:round/>
          </a:ln>
        </p:spPr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4B4B4B"/>
                </a:solidFill>
                <a:latin typeface="Arial"/>
                <a:cs typeface="Arial"/>
                <a:sym typeface="Helvetica"/>
              </a:rPr>
              <a:t>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32E4FFC-9505-4B78-BA68-014F68C4B4D6}"/>
              </a:ext>
            </a:extLst>
          </p:cNvPr>
          <p:cNvSpPr txBox="1"/>
          <p:nvPr userDrawn="1"/>
        </p:nvSpPr>
        <p:spPr>
          <a:xfrm>
            <a:off x="2764701" y="-329560"/>
            <a:ext cx="1328598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>
                <a:solidFill>
                  <a:srgbClr val="FFFFFF"/>
                </a:solidFill>
              </a:rPr>
              <a:t>Image &amp; </a:t>
            </a:r>
            <a:r>
              <a:rPr lang="nl-NL" sz="750" dirty="0" err="1">
                <a:solidFill>
                  <a:srgbClr val="FFFFFF"/>
                </a:solidFill>
              </a:rPr>
              <a:t>Text</a:t>
            </a:r>
            <a:r>
              <a:rPr lang="nl-NL" sz="750" dirty="0">
                <a:solidFill>
                  <a:srgbClr val="FFFFFF"/>
                </a:solidFill>
              </a:rPr>
              <a:t> 25%/75% (Landscape)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826DD452-2845-49C2-A0FF-DED738CDBD6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5FC3221E-167D-4C98-8150-77F14958348F}"/>
              </a:ext>
            </a:extLst>
          </p:cNvPr>
          <p:cNvGrpSpPr/>
          <p:nvPr userDrawn="1"/>
        </p:nvGrpSpPr>
        <p:grpSpPr>
          <a:xfrm>
            <a:off x="-1" y="0"/>
            <a:ext cx="6858001" cy="5143500"/>
            <a:chOff x="-1" y="0"/>
            <a:chExt cx="12192001" cy="6858000"/>
          </a:xfrm>
          <a:solidFill>
            <a:schemeClr val="accent6">
              <a:alpha val="50000"/>
            </a:schemeClr>
          </a:solidFill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B9538CFD-3E8A-4892-8097-8BDFDB3AAD0F}"/>
                </a:ext>
              </a:extLst>
            </p:cNvPr>
            <p:cNvSpPr/>
            <p:nvPr userDrawn="1"/>
          </p:nvSpPr>
          <p:spPr>
            <a:xfrm>
              <a:off x="-1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D68AFA1-E883-4F46-BD9B-E26FAEA102DF}"/>
                </a:ext>
              </a:extLst>
            </p:cNvPr>
            <p:cNvSpPr/>
            <p:nvPr userDrawn="1"/>
          </p:nvSpPr>
          <p:spPr>
            <a:xfrm>
              <a:off x="0" y="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0C65C3A-E3BA-4964-9CDB-21B16FC0DB2C}"/>
                </a:ext>
              </a:extLst>
            </p:cNvPr>
            <p:cNvSpPr/>
            <p:nvPr userDrawn="1"/>
          </p:nvSpPr>
          <p:spPr>
            <a:xfrm>
              <a:off x="0" y="1093911"/>
              <a:ext cx="12192000" cy="295118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DE01676-7E34-434B-92B9-6B09A97CE2B8}"/>
                </a:ext>
              </a:extLst>
            </p:cNvPr>
            <p:cNvSpPr/>
            <p:nvPr userDrawn="1"/>
          </p:nvSpPr>
          <p:spPr>
            <a:xfrm>
              <a:off x="0" y="603984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AA4C6BF5-F230-4F87-94FF-159D935FBF58}"/>
                </a:ext>
              </a:extLst>
            </p:cNvPr>
            <p:cNvSpPr/>
            <p:nvPr userDrawn="1"/>
          </p:nvSpPr>
          <p:spPr>
            <a:xfrm>
              <a:off x="0" y="6669770"/>
              <a:ext cx="12192000" cy="18823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0E2282C-DE7A-45FF-8885-12BD964FE187}"/>
                </a:ext>
              </a:extLst>
            </p:cNvPr>
            <p:cNvSpPr/>
            <p:nvPr userDrawn="1"/>
          </p:nvSpPr>
          <p:spPr>
            <a:xfrm>
              <a:off x="11376024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</p:grp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6F259232-8AAF-4CDF-8FC1-4E0BAF2B0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5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4363" y="2166938"/>
            <a:ext cx="2857500" cy="24574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586163" y="2166938"/>
            <a:ext cx="2858691" cy="24574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AA043-9A91-4FEC-9E1A-87FD9C3259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27436-DC20-4CE0-9AFC-9F31729EF87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9B0EFB8-2A21-4A92-BE3C-B9537EE87497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E6DF7-2E62-4E38-B73B-54F03484E311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590AD-FFFB-4560-8469-55B766652276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7282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75FD432-43C6-45C5-9F43-031353D019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191"/>
            <a:ext cx="6858000" cy="5142309"/>
          </a:xfrm>
          <a:solidFill>
            <a:schemeClr val="bg2">
              <a:lumMod val="60000"/>
              <a:lumOff val="40000"/>
            </a:schemeClr>
          </a:solidFill>
        </p:spPr>
        <p:txBody>
          <a:bodyPr lIns="0" tIns="2916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9" name="Tijdelijke aanduiding voor tekst 19">
            <a:extLst>
              <a:ext uri="{FF2B5EF4-FFF2-40B4-BE49-F238E27FC236}">
                <a16:creationId xmlns:a16="http://schemas.microsoft.com/office/drawing/2014/main" id="{3812BC3C-EDDE-4B94-87A6-A0714B2E90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54329" y="4844625"/>
            <a:ext cx="574178" cy="157702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 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CBC7343C-5474-4171-9B29-F33A73268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5358" y="1191"/>
            <a:ext cx="6863358" cy="1139252"/>
          </a:xfrm>
          <a:custGeom>
            <a:avLst/>
            <a:gdLst>
              <a:gd name="connsiteX0" fmla="*/ 0 w 12192000"/>
              <a:gd name="connsiteY0" fmla="*/ 0 h 1327483"/>
              <a:gd name="connsiteX1" fmla="*/ 12192000 w 12192000"/>
              <a:gd name="connsiteY1" fmla="*/ 0 h 1327483"/>
              <a:gd name="connsiteX2" fmla="*/ 12192000 w 12192000"/>
              <a:gd name="connsiteY2" fmla="*/ 1327483 h 1327483"/>
              <a:gd name="connsiteX3" fmla="*/ 0 w 12192000"/>
              <a:gd name="connsiteY3" fmla="*/ 1327483 h 1327483"/>
              <a:gd name="connsiteX4" fmla="*/ 0 w 12192000"/>
              <a:gd name="connsiteY4" fmla="*/ 0 h 1327483"/>
              <a:gd name="connsiteX0" fmla="*/ 0 w 12192000"/>
              <a:gd name="connsiteY0" fmla="*/ 0 h 1518915"/>
              <a:gd name="connsiteX1" fmla="*/ 12192000 w 12192000"/>
              <a:gd name="connsiteY1" fmla="*/ 0 h 1518915"/>
              <a:gd name="connsiteX2" fmla="*/ 12192000 w 12192000"/>
              <a:gd name="connsiteY2" fmla="*/ 1327483 h 1518915"/>
              <a:gd name="connsiteX3" fmla="*/ 6113721 w 12192000"/>
              <a:gd name="connsiteY3" fmla="*/ 1518869 h 1518915"/>
              <a:gd name="connsiteX4" fmla="*/ 0 w 12192000"/>
              <a:gd name="connsiteY4" fmla="*/ 1327483 h 1518915"/>
              <a:gd name="connsiteX5" fmla="*/ 0 w 12192000"/>
              <a:gd name="connsiteY5" fmla="*/ 0 h 1518915"/>
              <a:gd name="connsiteX0" fmla="*/ 0 w 12192000"/>
              <a:gd name="connsiteY0" fmla="*/ 0 h 1518961"/>
              <a:gd name="connsiteX1" fmla="*/ 12192000 w 12192000"/>
              <a:gd name="connsiteY1" fmla="*/ 0 h 1518961"/>
              <a:gd name="connsiteX2" fmla="*/ 12192000 w 12192000"/>
              <a:gd name="connsiteY2" fmla="*/ 1327483 h 1518961"/>
              <a:gd name="connsiteX3" fmla="*/ 6113721 w 12192000"/>
              <a:gd name="connsiteY3" fmla="*/ 1518869 h 1518961"/>
              <a:gd name="connsiteX4" fmla="*/ 0 w 12192000"/>
              <a:gd name="connsiteY4" fmla="*/ 1327483 h 1518961"/>
              <a:gd name="connsiteX5" fmla="*/ 0 w 12192000"/>
              <a:gd name="connsiteY5" fmla="*/ 0 h 1518961"/>
              <a:gd name="connsiteX0" fmla="*/ 0 w 12192000"/>
              <a:gd name="connsiteY0" fmla="*/ 0 h 1519002"/>
              <a:gd name="connsiteX1" fmla="*/ 12192000 w 12192000"/>
              <a:gd name="connsiteY1" fmla="*/ 0 h 1519002"/>
              <a:gd name="connsiteX2" fmla="*/ 12192000 w 12192000"/>
              <a:gd name="connsiteY2" fmla="*/ 1327483 h 1519002"/>
              <a:gd name="connsiteX3" fmla="*/ 6113721 w 12192000"/>
              <a:gd name="connsiteY3" fmla="*/ 1518869 h 1519002"/>
              <a:gd name="connsiteX4" fmla="*/ 0 w 12192000"/>
              <a:gd name="connsiteY4" fmla="*/ 1327483 h 1519002"/>
              <a:gd name="connsiteX5" fmla="*/ 0 w 12192000"/>
              <a:gd name="connsiteY5" fmla="*/ 0 h 1519002"/>
              <a:gd name="connsiteX0" fmla="*/ 0 w 12192000"/>
              <a:gd name="connsiteY0" fmla="*/ 0 h 1519002"/>
              <a:gd name="connsiteX1" fmla="*/ 12192000 w 12192000"/>
              <a:gd name="connsiteY1" fmla="*/ 0 h 1519002"/>
              <a:gd name="connsiteX2" fmla="*/ 12192000 w 12192000"/>
              <a:gd name="connsiteY2" fmla="*/ 1327483 h 1519002"/>
              <a:gd name="connsiteX3" fmla="*/ 6113721 w 12192000"/>
              <a:gd name="connsiteY3" fmla="*/ 1518869 h 1519002"/>
              <a:gd name="connsiteX4" fmla="*/ 0 w 12192000"/>
              <a:gd name="connsiteY4" fmla="*/ 1327483 h 1519002"/>
              <a:gd name="connsiteX5" fmla="*/ 0 w 12192000"/>
              <a:gd name="connsiteY5" fmla="*/ 0 h 1519002"/>
              <a:gd name="connsiteX0" fmla="*/ 0 w 12192000"/>
              <a:gd name="connsiteY0" fmla="*/ 0 h 1519002"/>
              <a:gd name="connsiteX1" fmla="*/ 12192000 w 12192000"/>
              <a:gd name="connsiteY1" fmla="*/ 0 h 1519002"/>
              <a:gd name="connsiteX2" fmla="*/ 12192000 w 12192000"/>
              <a:gd name="connsiteY2" fmla="*/ 1327483 h 1519002"/>
              <a:gd name="connsiteX3" fmla="*/ 6113721 w 12192000"/>
              <a:gd name="connsiteY3" fmla="*/ 1518869 h 1519002"/>
              <a:gd name="connsiteX4" fmla="*/ 0 w 12192000"/>
              <a:gd name="connsiteY4" fmla="*/ 1327483 h 1519002"/>
              <a:gd name="connsiteX5" fmla="*/ 0 w 12192000"/>
              <a:gd name="connsiteY5" fmla="*/ 0 h 1519002"/>
              <a:gd name="connsiteX0" fmla="*/ 0 w 12192000"/>
              <a:gd name="connsiteY0" fmla="*/ 0 h 1519002"/>
              <a:gd name="connsiteX1" fmla="*/ 12192000 w 12192000"/>
              <a:gd name="connsiteY1" fmla="*/ 0 h 1519002"/>
              <a:gd name="connsiteX2" fmla="*/ 12192000 w 12192000"/>
              <a:gd name="connsiteY2" fmla="*/ 1327483 h 1519002"/>
              <a:gd name="connsiteX3" fmla="*/ 6113721 w 12192000"/>
              <a:gd name="connsiteY3" fmla="*/ 1518869 h 1519002"/>
              <a:gd name="connsiteX4" fmla="*/ 0 w 12192000"/>
              <a:gd name="connsiteY4" fmla="*/ 1327483 h 1519002"/>
              <a:gd name="connsiteX5" fmla="*/ 0 w 12192000"/>
              <a:gd name="connsiteY5" fmla="*/ 0 h 1519002"/>
              <a:gd name="connsiteX0" fmla="*/ 0 w 12192000"/>
              <a:gd name="connsiteY0" fmla="*/ 0 h 1519002"/>
              <a:gd name="connsiteX1" fmla="*/ 12192000 w 12192000"/>
              <a:gd name="connsiteY1" fmla="*/ 0 h 1519002"/>
              <a:gd name="connsiteX2" fmla="*/ 12192000 w 12192000"/>
              <a:gd name="connsiteY2" fmla="*/ 1327483 h 1519002"/>
              <a:gd name="connsiteX3" fmla="*/ 6113721 w 12192000"/>
              <a:gd name="connsiteY3" fmla="*/ 1518869 h 1519002"/>
              <a:gd name="connsiteX4" fmla="*/ 0 w 12192000"/>
              <a:gd name="connsiteY4" fmla="*/ 1327483 h 1519002"/>
              <a:gd name="connsiteX5" fmla="*/ 0 w 12192000"/>
              <a:gd name="connsiteY5" fmla="*/ 0 h 1519002"/>
              <a:gd name="connsiteX0" fmla="*/ 0 w 12192000"/>
              <a:gd name="connsiteY0" fmla="*/ 0 h 1519002"/>
              <a:gd name="connsiteX1" fmla="*/ 12192000 w 12192000"/>
              <a:gd name="connsiteY1" fmla="*/ 0 h 1519002"/>
              <a:gd name="connsiteX2" fmla="*/ 12192000 w 12192000"/>
              <a:gd name="connsiteY2" fmla="*/ 1327483 h 1519002"/>
              <a:gd name="connsiteX3" fmla="*/ 6113721 w 12192000"/>
              <a:gd name="connsiteY3" fmla="*/ 1518869 h 1519002"/>
              <a:gd name="connsiteX4" fmla="*/ 0 w 12192000"/>
              <a:gd name="connsiteY4" fmla="*/ 1327483 h 1519002"/>
              <a:gd name="connsiteX5" fmla="*/ 0 w 12192000"/>
              <a:gd name="connsiteY5" fmla="*/ 0 h 1519002"/>
              <a:gd name="connsiteX0" fmla="*/ 9525 w 12201525"/>
              <a:gd name="connsiteY0" fmla="*/ 0 h 1519002"/>
              <a:gd name="connsiteX1" fmla="*/ 12201525 w 12201525"/>
              <a:gd name="connsiteY1" fmla="*/ 0 h 1519002"/>
              <a:gd name="connsiteX2" fmla="*/ 12201525 w 12201525"/>
              <a:gd name="connsiteY2" fmla="*/ 1327483 h 1519002"/>
              <a:gd name="connsiteX3" fmla="*/ 6123246 w 12201525"/>
              <a:gd name="connsiteY3" fmla="*/ 1518869 h 1519002"/>
              <a:gd name="connsiteX4" fmla="*/ 0 w 12201525"/>
              <a:gd name="connsiteY4" fmla="*/ 1308433 h 1519002"/>
              <a:gd name="connsiteX5" fmla="*/ 9525 w 12201525"/>
              <a:gd name="connsiteY5" fmla="*/ 0 h 1519002"/>
              <a:gd name="connsiteX0" fmla="*/ 9525 w 12201525"/>
              <a:gd name="connsiteY0" fmla="*/ 0 h 1519002"/>
              <a:gd name="connsiteX1" fmla="*/ 12201525 w 12201525"/>
              <a:gd name="connsiteY1" fmla="*/ 0 h 1519002"/>
              <a:gd name="connsiteX2" fmla="*/ 12201525 w 12201525"/>
              <a:gd name="connsiteY2" fmla="*/ 1327483 h 1519002"/>
              <a:gd name="connsiteX3" fmla="*/ 6123246 w 12201525"/>
              <a:gd name="connsiteY3" fmla="*/ 1518869 h 1519002"/>
              <a:gd name="connsiteX4" fmla="*/ 0 w 12201525"/>
              <a:gd name="connsiteY4" fmla="*/ 1308433 h 1519002"/>
              <a:gd name="connsiteX5" fmla="*/ 9525 w 12201525"/>
              <a:gd name="connsiteY5" fmla="*/ 0 h 151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525" h="1519002">
                <a:moveTo>
                  <a:pt x="9525" y="0"/>
                </a:moveTo>
                <a:lnTo>
                  <a:pt x="12201525" y="0"/>
                </a:lnTo>
                <a:lnTo>
                  <a:pt x="12201525" y="1327483"/>
                </a:lnTo>
                <a:cubicBezTo>
                  <a:pt x="10215008" y="1455074"/>
                  <a:pt x="8152883" y="1522413"/>
                  <a:pt x="6123246" y="1518869"/>
                </a:cubicBezTo>
                <a:cubicBezTo>
                  <a:pt x="4127870" y="1486972"/>
                  <a:pt x="1997591" y="1479661"/>
                  <a:pt x="0" y="1308433"/>
                </a:cubicBezTo>
                <a:lnTo>
                  <a:pt x="952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5B4B87-4576-4D47-A1E5-52E3EBBF3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4AEBEF-6520-4760-B829-6A5618D4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E91339-1822-4AA9-8A9B-BEA22430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B0FD-0DA4-42BA-ACA5-089F3003A41F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8A8D27DA-291F-44D1-9FF1-404D1DA32F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0377FBB-5431-4B14-AB70-9CE946587D2A}"/>
              </a:ext>
            </a:extLst>
          </p:cNvPr>
          <p:cNvSpPr txBox="1"/>
          <p:nvPr userDrawn="1"/>
        </p:nvSpPr>
        <p:spPr>
          <a:xfrm>
            <a:off x="3151664" y="-329560"/>
            <a:ext cx="554674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>
            <a:defPPr>
              <a:defRPr lang="de-DE"/>
            </a:defPPr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nl-NL" sz="750" dirty="0" err="1">
                <a:solidFill>
                  <a:srgbClr val="FFFFFF"/>
                </a:solidFill>
              </a:rPr>
              <a:t>Divider</a:t>
            </a:r>
            <a:r>
              <a:rPr lang="nl-NL" sz="750" dirty="0">
                <a:solidFill>
                  <a:srgbClr val="FFFFFF"/>
                </a:solidFill>
              </a:rPr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41805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Text 50%/50%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FDB77A-0EE2-490A-A6DD-DA6B441E92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6858000" cy="1593055"/>
          </a:xfrm>
          <a:custGeom>
            <a:avLst/>
            <a:gdLst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0 w 12192000"/>
              <a:gd name="connsiteY3" fmla="*/ 1295400 h 1295400"/>
              <a:gd name="connsiteX4" fmla="*/ 0 w 12192000"/>
              <a:gd name="connsiteY4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339385"/>
              <a:gd name="connsiteX1" fmla="*/ 12192000 w 12192000"/>
              <a:gd name="connsiteY1" fmla="*/ 0 h 1339385"/>
              <a:gd name="connsiteX2" fmla="*/ 12192000 w 12192000"/>
              <a:gd name="connsiteY2" fmla="*/ 1295400 h 1339385"/>
              <a:gd name="connsiteX3" fmla="*/ 6115050 w 12192000"/>
              <a:gd name="connsiteY3" fmla="*/ 1095374 h 1339385"/>
              <a:gd name="connsiteX4" fmla="*/ 0 w 12192000"/>
              <a:gd name="connsiteY4" fmla="*/ 1295400 h 1339385"/>
              <a:gd name="connsiteX5" fmla="*/ 0 w 12192000"/>
              <a:gd name="connsiteY5" fmla="*/ 0 h 1339385"/>
              <a:gd name="connsiteX0" fmla="*/ 0 w 12192000"/>
              <a:gd name="connsiteY0" fmla="*/ 0 h 1344784"/>
              <a:gd name="connsiteX1" fmla="*/ 12192000 w 12192000"/>
              <a:gd name="connsiteY1" fmla="*/ 0 h 1344784"/>
              <a:gd name="connsiteX2" fmla="*/ 12192000 w 12192000"/>
              <a:gd name="connsiteY2" fmla="*/ 1295400 h 1344784"/>
              <a:gd name="connsiteX3" fmla="*/ 6115050 w 12192000"/>
              <a:gd name="connsiteY3" fmla="*/ 1095374 h 1344784"/>
              <a:gd name="connsiteX4" fmla="*/ 0 w 12192000"/>
              <a:gd name="connsiteY4" fmla="*/ 1295400 h 1344784"/>
              <a:gd name="connsiteX5" fmla="*/ 0 w 12192000"/>
              <a:gd name="connsiteY5" fmla="*/ 0 h 1344784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295400">
                <a:moveTo>
                  <a:pt x="0" y="0"/>
                </a:moveTo>
                <a:lnTo>
                  <a:pt x="12192000" y="0"/>
                </a:lnTo>
                <a:lnTo>
                  <a:pt x="12192000" y="1295400"/>
                </a:lnTo>
                <a:cubicBezTo>
                  <a:pt x="9191625" y="1183086"/>
                  <a:pt x="7164889" y="1171359"/>
                  <a:pt x="6048375" y="1170891"/>
                </a:cubicBezTo>
                <a:cubicBezTo>
                  <a:pt x="4990010" y="1170447"/>
                  <a:pt x="1924050" y="1206899"/>
                  <a:pt x="0" y="1295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lIns="0" tIns="18000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476E69-F0C0-47B7-AA4E-8603B40A177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29494" y="1814394"/>
            <a:ext cx="6399014" cy="27154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 #1</a:t>
            </a:r>
          </a:p>
          <a:p>
            <a:pPr lvl="2"/>
            <a:r>
              <a:rPr lang="en-US" noProof="0" dirty="0"/>
              <a:t>Sub-bullet #2</a:t>
            </a:r>
          </a:p>
          <a:p>
            <a:pPr lvl="3"/>
            <a:r>
              <a:rPr lang="en-US" noProof="0" dirty="0"/>
              <a:t>Plain text</a:t>
            </a:r>
          </a:p>
          <a:p>
            <a:pPr lvl="4"/>
            <a:r>
              <a:rPr lang="en-US" noProof="0" dirty="0"/>
              <a:t>Header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 #1</a:t>
            </a:r>
          </a:p>
          <a:p>
            <a:pPr lvl="7"/>
            <a:r>
              <a:rPr lang="en-US" noProof="0" dirty="0"/>
              <a:t>Sub-bullet #2</a:t>
            </a:r>
          </a:p>
          <a:p>
            <a:pPr lvl="8"/>
            <a:r>
              <a:rPr lang="en-US" noProof="0" dirty="0"/>
              <a:t>Plain text</a:t>
            </a:r>
          </a:p>
          <a:p>
            <a:pPr lvl="4"/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Ovaal 6" hidden="1">
            <a:extLst>
              <a:ext uri="{FF2B5EF4-FFF2-40B4-BE49-F238E27FC236}">
                <a16:creationId xmlns:a16="http://schemas.microsoft.com/office/drawing/2014/main" id="{D99453A5-F8C1-4071-8398-BB9559C64D37}"/>
              </a:ext>
            </a:extLst>
          </p:cNvPr>
          <p:cNvSpPr/>
          <p:nvPr userDrawn="1"/>
        </p:nvSpPr>
        <p:spPr>
          <a:xfrm>
            <a:off x="-3787427" y="1443038"/>
            <a:ext cx="14389992" cy="2476324"/>
          </a:xfrm>
          <a:prstGeom prst="ellipse">
            <a:avLst/>
          </a:prstGeom>
          <a:solidFill>
            <a:schemeClr val="accent3">
              <a:alpha val="80000"/>
            </a:schemeClr>
          </a:solidFill>
          <a:ln w="25400" cap="rnd">
            <a:noFill/>
            <a:custDash>
              <a:ds d="100000" sp="200000"/>
            </a:custDash>
            <a:round/>
          </a:ln>
        </p:spPr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4B4B4B"/>
                </a:solidFill>
                <a:latin typeface="Arial"/>
                <a:cs typeface="Arial"/>
                <a:sym typeface="Helvetica"/>
              </a:rPr>
              <a:t>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AA5D93E-7557-486D-986C-D03370E115BE}"/>
              </a:ext>
            </a:extLst>
          </p:cNvPr>
          <p:cNvSpPr txBox="1"/>
          <p:nvPr userDrawn="1"/>
        </p:nvSpPr>
        <p:spPr>
          <a:xfrm>
            <a:off x="2764701" y="-329560"/>
            <a:ext cx="1328598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>
                <a:solidFill>
                  <a:srgbClr val="FFFFFF"/>
                </a:solidFill>
              </a:rPr>
              <a:t>Image &amp; </a:t>
            </a:r>
            <a:r>
              <a:rPr lang="nl-NL" sz="750" dirty="0" err="1">
                <a:solidFill>
                  <a:srgbClr val="FFFFFF"/>
                </a:solidFill>
              </a:rPr>
              <a:t>Text</a:t>
            </a:r>
            <a:r>
              <a:rPr lang="nl-NL" sz="750" dirty="0">
                <a:solidFill>
                  <a:srgbClr val="FFFFFF"/>
                </a:solidFill>
              </a:rPr>
              <a:t> 50%/50% (Landscape)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DDA63A01-280A-419B-A0E6-058F2CA8222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9A9FC1DA-F4E2-44C8-B106-3B1B550147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21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bou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FEAE7D7-9892-43CB-8981-F962B35F6FCB}"/>
              </a:ext>
            </a:extLst>
          </p:cNvPr>
          <p:cNvSpPr txBox="1"/>
          <p:nvPr userDrawn="1"/>
        </p:nvSpPr>
        <p:spPr>
          <a:xfrm>
            <a:off x="3111046" y="-329560"/>
            <a:ext cx="635909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>
                <a:solidFill>
                  <a:srgbClr val="FFFFFF"/>
                </a:solidFill>
              </a:rPr>
              <a:t>Gebouw slide</a:t>
            </a: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18C3FA5A-7094-43B1-9E02-C771409C5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10" name="Buiten">
            <a:extLst>
              <a:ext uri="{FF2B5EF4-FFF2-40B4-BE49-F238E27FC236}">
                <a16:creationId xmlns:a16="http://schemas.microsoft.com/office/drawing/2014/main" id="{593574EE-6332-4E04-9525-F4350339C619}"/>
              </a:ext>
            </a:extLst>
          </p:cNvPr>
          <p:cNvGrpSpPr/>
          <p:nvPr userDrawn="1"/>
        </p:nvGrpSpPr>
        <p:grpSpPr>
          <a:xfrm>
            <a:off x="4904449" y="373735"/>
            <a:ext cx="1494566" cy="4126829"/>
            <a:chOff x="8719017" y="498311"/>
            <a:chExt cx="2657007" cy="5502439"/>
          </a:xfrm>
        </p:grpSpPr>
        <p:grpSp>
          <p:nvGrpSpPr>
            <p:cNvPr id="311" name="Groep 310">
              <a:extLst>
                <a:ext uri="{FF2B5EF4-FFF2-40B4-BE49-F238E27FC236}">
                  <a16:creationId xmlns:a16="http://schemas.microsoft.com/office/drawing/2014/main" id="{3E4BA1DD-2E02-4655-8F9C-790D6E9C561C}"/>
                </a:ext>
              </a:extLst>
            </p:cNvPr>
            <p:cNvGrpSpPr/>
            <p:nvPr/>
          </p:nvGrpSpPr>
          <p:grpSpPr>
            <a:xfrm>
              <a:off x="8719017" y="498311"/>
              <a:ext cx="2657007" cy="5502439"/>
              <a:chOff x="8719017" y="498311"/>
              <a:chExt cx="2657007" cy="5502439"/>
            </a:xfrm>
          </p:grpSpPr>
          <p:grpSp>
            <p:nvGrpSpPr>
              <p:cNvPr id="313" name="Groep 312">
                <a:extLst>
                  <a:ext uri="{FF2B5EF4-FFF2-40B4-BE49-F238E27FC236}">
                    <a16:creationId xmlns:a16="http://schemas.microsoft.com/office/drawing/2014/main" id="{9F916E3A-1C7A-4B44-8AD9-1EF77EB5FA28}"/>
                  </a:ext>
                </a:extLst>
              </p:cNvPr>
              <p:cNvGrpSpPr/>
              <p:nvPr/>
            </p:nvGrpSpPr>
            <p:grpSpPr>
              <a:xfrm>
                <a:off x="8719017" y="498311"/>
                <a:ext cx="2657007" cy="5502439"/>
                <a:chOff x="8719017" y="498311"/>
                <a:chExt cx="2657007" cy="5502439"/>
              </a:xfrm>
            </p:grpSpPr>
            <p:sp>
              <p:nvSpPr>
                <p:cNvPr id="318" name="Vloer">
                  <a:extLst>
                    <a:ext uri="{FF2B5EF4-FFF2-40B4-BE49-F238E27FC236}">
                      <a16:creationId xmlns:a16="http://schemas.microsoft.com/office/drawing/2014/main" id="{89BA7049-7D47-47E9-B6CF-3CC7635A2CA6}"/>
                    </a:ext>
                  </a:extLst>
                </p:cNvPr>
                <p:cNvSpPr/>
                <p:nvPr/>
              </p:nvSpPr>
              <p:spPr>
                <a:xfrm rot="5400000">
                  <a:off x="7296300" y="1921028"/>
                  <a:ext cx="5502439" cy="2657005"/>
                </a:xfrm>
                <a:prstGeom prst="rect">
                  <a:avLst/>
                </a:prstGeom>
                <a:blipFill dpi="0" rotWithShape="1">
                  <a:blip r:embed="rId2">
                    <a:alphaModFix amt="90000"/>
                  </a:blip>
                  <a:srcRect/>
                  <a:stretch>
                    <a:fillRect/>
                  </a:stretch>
                </a:blipFill>
                <a:ln w="25400" cap="rnd">
                  <a:noFill/>
                  <a:custDash>
                    <a:ds d="100000" sp="200000"/>
                  </a:custDash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nl-NL" sz="900">
                    <a:solidFill>
                      <a:srgbClr val="4B4B4B"/>
                    </a:solidFill>
                    <a:latin typeface="Arial"/>
                    <a:cs typeface="Arial"/>
                    <a:sym typeface="Helvetica"/>
                  </a:endParaRPr>
                </a:p>
              </p:txBody>
            </p:sp>
            <p:sp>
              <p:nvSpPr>
                <p:cNvPr id="319" name="Rechthoek 318">
                  <a:extLst>
                    <a:ext uri="{FF2B5EF4-FFF2-40B4-BE49-F238E27FC236}">
                      <a16:creationId xmlns:a16="http://schemas.microsoft.com/office/drawing/2014/main" id="{F98074AE-E97E-44FF-B917-D4FE7C1AD314}"/>
                    </a:ext>
                  </a:extLst>
                </p:cNvPr>
                <p:cNvSpPr/>
                <p:nvPr/>
              </p:nvSpPr>
              <p:spPr>
                <a:xfrm>
                  <a:off x="8719017" y="3086000"/>
                  <a:ext cx="2657007" cy="1001562"/>
                </a:xfrm>
                <a:prstGeom prst="rect">
                  <a:avLst/>
                </a:prstGeom>
                <a:blipFill>
                  <a:blip r:embed="rId3">
                    <a:alphaModFix amt="90000"/>
                  </a:blip>
                  <a:stretch>
                    <a:fillRect/>
                  </a:stretch>
                </a:blipFill>
                <a:ln w="25400" cap="rnd">
                  <a:noFill/>
                  <a:custDash>
                    <a:ds d="100000" sp="200000"/>
                  </a:custDash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nl-NL" sz="900">
                    <a:solidFill>
                      <a:srgbClr val="4B4B4B"/>
                    </a:solidFill>
                    <a:latin typeface="Arial"/>
                    <a:cs typeface="Arial"/>
                    <a:sym typeface="Helvetica"/>
                  </a:endParaRPr>
                </a:p>
              </p:txBody>
            </p:sp>
          </p:grpSp>
          <p:pic>
            <p:nvPicPr>
              <p:cNvPr id="314" name="Afbeelding 313">
                <a:extLst>
                  <a:ext uri="{FF2B5EF4-FFF2-40B4-BE49-F238E27FC236}">
                    <a16:creationId xmlns:a16="http://schemas.microsoft.com/office/drawing/2014/main" id="{2DB5F9A8-71BA-499A-8CF9-1EBF6C522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8867434" y="578570"/>
                <a:ext cx="1391078" cy="1394609"/>
              </a:xfrm>
              <a:prstGeom prst="rect">
                <a:avLst/>
              </a:prstGeom>
              <a:noFill/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228600" algn="ctr" rotWithShape="0">
                  <a:prstClr val="black"/>
                </a:outerShdw>
              </a:effectLst>
            </p:spPr>
          </p:pic>
          <p:pic>
            <p:nvPicPr>
              <p:cNvPr id="315" name="Afbeelding 314">
                <a:extLst>
                  <a:ext uri="{FF2B5EF4-FFF2-40B4-BE49-F238E27FC236}">
                    <a16:creationId xmlns:a16="http://schemas.microsoft.com/office/drawing/2014/main" id="{445C59CD-102C-4A6F-8E94-9445F0894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039050">
                <a:off x="9964713" y="4533594"/>
                <a:ext cx="1391078" cy="1394609"/>
              </a:xfrm>
              <a:prstGeom prst="rect">
                <a:avLst/>
              </a:prstGeom>
              <a:noFill/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228600" algn="ctr" rotWithShape="0">
                  <a:prstClr val="black"/>
                </a:outerShdw>
              </a:effectLst>
            </p:spPr>
          </p:pic>
          <p:pic>
            <p:nvPicPr>
              <p:cNvPr id="316" name="Afbeelding 315">
                <a:extLst>
                  <a:ext uri="{FF2B5EF4-FFF2-40B4-BE49-F238E27FC236}">
                    <a16:creationId xmlns:a16="http://schemas.microsoft.com/office/drawing/2014/main" id="{27EEC0D1-C57F-439F-A2BA-170D9654F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59334" y="4215865"/>
                <a:ext cx="1605652" cy="1612232"/>
              </a:xfrm>
              <a:prstGeom prst="rect">
                <a:avLst/>
              </a:prstGeom>
              <a:noFill/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228600" algn="ctr" rotWithShape="0">
                  <a:prstClr val="black"/>
                </a:outerShdw>
              </a:effectLst>
            </p:spPr>
          </p:pic>
          <p:pic>
            <p:nvPicPr>
              <p:cNvPr id="317" name="Afbeelding 316">
                <a:extLst>
                  <a:ext uri="{FF2B5EF4-FFF2-40B4-BE49-F238E27FC236}">
                    <a16:creationId xmlns:a16="http://schemas.microsoft.com/office/drawing/2014/main" id="{B4FDA5A3-C948-4DBC-A6A0-83E311D72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7509971">
                <a:off x="9422261" y="1062750"/>
                <a:ext cx="1942839" cy="1950801"/>
              </a:xfrm>
              <a:prstGeom prst="rect">
                <a:avLst/>
              </a:prstGeom>
              <a:noFill/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228600" algn="ctr" rotWithShape="0">
                  <a:prstClr val="black"/>
                </a:outerShdw>
              </a:effectLst>
            </p:spPr>
          </p:pic>
        </p:grpSp>
        <p:sp>
          <p:nvSpPr>
            <p:cNvPr id="312" name="Tekstvak 311">
              <a:extLst>
                <a:ext uri="{FF2B5EF4-FFF2-40B4-BE49-F238E27FC236}">
                  <a16:creationId xmlns:a16="http://schemas.microsoft.com/office/drawing/2014/main" id="{B2D97352-3453-413B-843C-ECB689550C3E}"/>
                </a:ext>
              </a:extLst>
            </p:cNvPr>
            <p:cNvSpPr txBox="1"/>
            <p:nvPr/>
          </p:nvSpPr>
          <p:spPr>
            <a:xfrm>
              <a:off x="8859393" y="5732194"/>
              <a:ext cx="1244010" cy="222346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r>
                <a:rPr lang="nl-NL" sz="900" b="1">
                  <a:solidFill>
                    <a:srgbClr val="FFFFFF"/>
                  </a:solidFill>
                </a:rPr>
                <a:t>Buiten</a:t>
              </a:r>
            </a:p>
          </p:txBody>
        </p:sp>
      </p:grpSp>
      <p:grpSp>
        <p:nvGrpSpPr>
          <p:cNvPr id="320" name="Centrale hal">
            <a:extLst>
              <a:ext uri="{FF2B5EF4-FFF2-40B4-BE49-F238E27FC236}">
                <a16:creationId xmlns:a16="http://schemas.microsoft.com/office/drawing/2014/main" id="{F190C982-EE9B-4C8F-8B11-612E4D19E916}"/>
              </a:ext>
            </a:extLst>
          </p:cNvPr>
          <p:cNvGrpSpPr/>
          <p:nvPr userDrawn="1"/>
        </p:nvGrpSpPr>
        <p:grpSpPr>
          <a:xfrm>
            <a:off x="3410608" y="350876"/>
            <a:ext cx="1499086" cy="4149685"/>
            <a:chOff x="6063302" y="467833"/>
            <a:chExt cx="2665041" cy="5532914"/>
          </a:xfrm>
        </p:grpSpPr>
        <p:sp>
          <p:nvSpPr>
            <p:cNvPr id="321" name="Vloer">
              <a:extLst>
                <a:ext uri="{FF2B5EF4-FFF2-40B4-BE49-F238E27FC236}">
                  <a16:creationId xmlns:a16="http://schemas.microsoft.com/office/drawing/2014/main" id="{BEBC633F-FC69-4262-8C2B-63CC23B38774}"/>
                </a:ext>
              </a:extLst>
            </p:cNvPr>
            <p:cNvSpPr/>
            <p:nvPr/>
          </p:nvSpPr>
          <p:spPr>
            <a:xfrm>
              <a:off x="6080797" y="494460"/>
              <a:ext cx="2638222" cy="5506287"/>
            </a:xfrm>
            <a:prstGeom prst="rect">
              <a:avLst/>
            </a:prstGeom>
            <a:blipFill dpi="0" rotWithShape="1">
              <a:blip r:embed="rId6">
                <a:alphaModFix amt="60000"/>
              </a:blip>
              <a:srcRect/>
              <a:stretch>
                <a:fillRect/>
              </a:stretch>
            </a:blipFill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22" name="Tekstvak 321">
              <a:extLst>
                <a:ext uri="{FF2B5EF4-FFF2-40B4-BE49-F238E27FC236}">
                  <a16:creationId xmlns:a16="http://schemas.microsoft.com/office/drawing/2014/main" id="{43824F44-CDD8-457C-A0D4-3A91CA57D9D6}"/>
                </a:ext>
              </a:extLst>
            </p:cNvPr>
            <p:cNvSpPr txBox="1"/>
            <p:nvPr/>
          </p:nvSpPr>
          <p:spPr>
            <a:xfrm>
              <a:off x="6201918" y="5732194"/>
              <a:ext cx="1244010" cy="222346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r>
                <a:rPr lang="nl-NL" sz="900" b="1">
                  <a:solidFill>
                    <a:srgbClr val="636466"/>
                  </a:solidFill>
                </a:rPr>
                <a:t>Centrale hal</a:t>
              </a:r>
            </a:p>
          </p:txBody>
        </p:sp>
        <p:grpSp>
          <p:nvGrpSpPr>
            <p:cNvPr id="323" name="Muren">
              <a:extLst>
                <a:ext uri="{FF2B5EF4-FFF2-40B4-BE49-F238E27FC236}">
                  <a16:creationId xmlns:a16="http://schemas.microsoft.com/office/drawing/2014/main" id="{07E94A23-9858-4F4F-A43D-0AB27B041140}"/>
                </a:ext>
              </a:extLst>
            </p:cNvPr>
            <p:cNvGrpSpPr/>
            <p:nvPr/>
          </p:nvGrpSpPr>
          <p:grpSpPr>
            <a:xfrm>
              <a:off x="6063302" y="467833"/>
              <a:ext cx="2665041" cy="5532914"/>
              <a:chOff x="3427415" y="467833"/>
              <a:chExt cx="2665041" cy="5532914"/>
            </a:xfrm>
          </p:grpSpPr>
          <p:cxnSp>
            <p:nvCxnSpPr>
              <p:cNvPr id="324" name="Rechte verbindingslijn 323">
                <a:extLst>
                  <a:ext uri="{FF2B5EF4-FFF2-40B4-BE49-F238E27FC236}">
                    <a16:creationId xmlns:a16="http://schemas.microsoft.com/office/drawing/2014/main" id="{903B33B0-0603-48E2-B5B0-2B67FC2A20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020" y="467833"/>
                <a:ext cx="0" cy="2775097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Rechte verbindingslijn 324">
                <a:extLst>
                  <a:ext uri="{FF2B5EF4-FFF2-40B4-BE49-F238E27FC236}">
                    <a16:creationId xmlns:a16="http://schemas.microsoft.com/office/drawing/2014/main" id="{4961651B-2E1C-49F5-B243-AC63442326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020" y="3902149"/>
                <a:ext cx="0" cy="2083981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Rechte verbindingslijn 325">
                <a:extLst>
                  <a:ext uri="{FF2B5EF4-FFF2-40B4-BE49-F238E27FC236}">
                    <a16:creationId xmlns:a16="http://schemas.microsoft.com/office/drawing/2014/main" id="{34D94F26-3876-4248-9A24-EC32AE046D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7415" y="6000747"/>
                <a:ext cx="2665041" cy="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7" name="Afdeling">
            <a:extLst>
              <a:ext uri="{FF2B5EF4-FFF2-40B4-BE49-F238E27FC236}">
                <a16:creationId xmlns:a16="http://schemas.microsoft.com/office/drawing/2014/main" id="{0A3826DB-9079-4A9B-AEB7-249A98263B35}"/>
              </a:ext>
            </a:extLst>
          </p:cNvPr>
          <p:cNvGrpSpPr/>
          <p:nvPr userDrawn="1"/>
        </p:nvGrpSpPr>
        <p:grpSpPr>
          <a:xfrm>
            <a:off x="1927921" y="350876"/>
            <a:ext cx="1499086" cy="4149685"/>
            <a:chOff x="3427415" y="467833"/>
            <a:chExt cx="2665041" cy="5532914"/>
          </a:xfrm>
        </p:grpSpPr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CD16A4B7-D292-4AE5-9570-BDEF3397AE93}"/>
                </a:ext>
              </a:extLst>
            </p:cNvPr>
            <p:cNvGrpSpPr/>
            <p:nvPr/>
          </p:nvGrpSpPr>
          <p:grpSpPr>
            <a:xfrm>
              <a:off x="3427415" y="467833"/>
              <a:ext cx="2665041" cy="5532914"/>
              <a:chOff x="3427415" y="467833"/>
              <a:chExt cx="2665041" cy="5532914"/>
            </a:xfrm>
          </p:grpSpPr>
          <p:sp>
            <p:nvSpPr>
              <p:cNvPr id="330" name="Vloer">
                <a:extLst>
                  <a:ext uri="{FF2B5EF4-FFF2-40B4-BE49-F238E27FC236}">
                    <a16:creationId xmlns:a16="http://schemas.microsoft.com/office/drawing/2014/main" id="{239F9CDC-CDF7-41A9-A1AE-0CBB71C2DBBB}"/>
                  </a:ext>
                </a:extLst>
              </p:cNvPr>
              <p:cNvSpPr/>
              <p:nvPr/>
            </p:nvSpPr>
            <p:spPr>
              <a:xfrm>
                <a:off x="3432968" y="494460"/>
                <a:ext cx="2659487" cy="5506287"/>
              </a:xfrm>
              <a:prstGeom prst="rect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25400" cap="rnd">
                <a:noFill/>
                <a:custDash>
                  <a:ds d="100000" sp="200000"/>
                </a:custDash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grpSp>
            <p:nvGrpSpPr>
              <p:cNvPr id="331" name="Muren">
                <a:extLst>
                  <a:ext uri="{FF2B5EF4-FFF2-40B4-BE49-F238E27FC236}">
                    <a16:creationId xmlns:a16="http://schemas.microsoft.com/office/drawing/2014/main" id="{A5CA530B-7A3F-40D1-BC71-9AEC9B2999C3}"/>
                  </a:ext>
                </a:extLst>
              </p:cNvPr>
              <p:cNvGrpSpPr/>
              <p:nvPr/>
            </p:nvGrpSpPr>
            <p:grpSpPr>
              <a:xfrm>
                <a:off x="3427415" y="467833"/>
                <a:ext cx="2665041" cy="5532914"/>
                <a:chOff x="3427415" y="467833"/>
                <a:chExt cx="2665041" cy="5532914"/>
              </a:xfrm>
            </p:grpSpPr>
            <p:cxnSp>
              <p:nvCxnSpPr>
                <p:cNvPr id="332" name="Rechte verbindingslijn 331">
                  <a:extLst>
                    <a:ext uri="{FF2B5EF4-FFF2-40B4-BE49-F238E27FC236}">
                      <a16:creationId xmlns:a16="http://schemas.microsoft.com/office/drawing/2014/main" id="{258CE800-8F9A-4AF2-857A-CF52EE89F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84020" y="467833"/>
                  <a:ext cx="0" cy="2775097"/>
                </a:xfrm>
                <a:prstGeom prst="line">
                  <a:avLst/>
                </a:prstGeom>
                <a:ln w="76200" cap="rnd" cmpd="sng">
                  <a:solidFill>
                    <a:schemeClr val="tx2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Rechte verbindingslijn 332">
                  <a:extLst>
                    <a:ext uri="{FF2B5EF4-FFF2-40B4-BE49-F238E27FC236}">
                      <a16:creationId xmlns:a16="http://schemas.microsoft.com/office/drawing/2014/main" id="{22C7F876-0DFC-4F9C-B4BC-192D02E46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84020" y="3902149"/>
                  <a:ext cx="0" cy="2083981"/>
                </a:xfrm>
                <a:prstGeom prst="line">
                  <a:avLst/>
                </a:prstGeom>
                <a:ln w="76200" cap="rnd" cmpd="sng">
                  <a:solidFill>
                    <a:schemeClr val="tx2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Rechte verbindingslijn 333">
                  <a:extLst>
                    <a:ext uri="{FF2B5EF4-FFF2-40B4-BE49-F238E27FC236}">
                      <a16:creationId xmlns:a16="http://schemas.microsoft.com/office/drawing/2014/main" id="{5B9CED2F-E4A8-4299-B57D-4DBEB4D7C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27415" y="6000747"/>
                  <a:ext cx="2665041" cy="0"/>
                </a:xfrm>
                <a:prstGeom prst="line">
                  <a:avLst/>
                </a:prstGeom>
                <a:ln w="76200" cap="rnd" cmpd="sng">
                  <a:solidFill>
                    <a:schemeClr val="tx2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9" name="Tekstvak 328">
              <a:extLst>
                <a:ext uri="{FF2B5EF4-FFF2-40B4-BE49-F238E27FC236}">
                  <a16:creationId xmlns:a16="http://schemas.microsoft.com/office/drawing/2014/main" id="{4B529622-187E-4710-82EC-FE1EA4AA5097}"/>
                </a:ext>
              </a:extLst>
            </p:cNvPr>
            <p:cNvSpPr txBox="1"/>
            <p:nvPr/>
          </p:nvSpPr>
          <p:spPr>
            <a:xfrm>
              <a:off x="3561907" y="5732194"/>
              <a:ext cx="1244010" cy="222346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r>
                <a:rPr lang="nl-NL" sz="900" b="1">
                  <a:solidFill>
                    <a:srgbClr val="636466"/>
                  </a:solidFill>
                </a:rPr>
                <a:t>Afdeling</a:t>
              </a:r>
            </a:p>
          </p:txBody>
        </p:sp>
      </p:grpSp>
      <p:grpSp>
        <p:nvGrpSpPr>
          <p:cNvPr id="335" name="Kamer">
            <a:extLst>
              <a:ext uri="{FF2B5EF4-FFF2-40B4-BE49-F238E27FC236}">
                <a16:creationId xmlns:a16="http://schemas.microsoft.com/office/drawing/2014/main" id="{C32BA3A5-7441-4D55-B072-8DDB789FF4F2}"/>
              </a:ext>
            </a:extLst>
          </p:cNvPr>
          <p:cNvGrpSpPr/>
          <p:nvPr userDrawn="1"/>
        </p:nvGrpSpPr>
        <p:grpSpPr>
          <a:xfrm>
            <a:off x="465043" y="158341"/>
            <a:ext cx="1485202" cy="4342222"/>
            <a:chOff x="826741" y="211121"/>
            <a:chExt cx="2640359" cy="5789629"/>
          </a:xfrm>
        </p:grpSpPr>
        <p:grpSp>
          <p:nvGrpSpPr>
            <p:cNvPr id="336" name="Vloer">
              <a:extLst>
                <a:ext uri="{FF2B5EF4-FFF2-40B4-BE49-F238E27FC236}">
                  <a16:creationId xmlns:a16="http://schemas.microsoft.com/office/drawing/2014/main" id="{FB982DF2-703E-4075-957C-D4B7990A8629}"/>
                </a:ext>
              </a:extLst>
            </p:cNvPr>
            <p:cNvGrpSpPr/>
            <p:nvPr/>
          </p:nvGrpSpPr>
          <p:grpSpPr>
            <a:xfrm>
              <a:off x="857250" y="447645"/>
              <a:ext cx="2609850" cy="5553105"/>
              <a:chOff x="857250" y="447645"/>
              <a:chExt cx="2609850" cy="5553105"/>
            </a:xfrm>
          </p:grpSpPr>
          <p:sp>
            <p:nvSpPr>
              <p:cNvPr id="458" name="Vloer">
                <a:extLst>
                  <a:ext uri="{FF2B5EF4-FFF2-40B4-BE49-F238E27FC236}">
                    <a16:creationId xmlns:a16="http://schemas.microsoft.com/office/drawing/2014/main" id="{2394E064-B841-47C6-8049-B16BF13B3F48}"/>
                  </a:ext>
                </a:extLst>
              </p:cNvPr>
              <p:cNvSpPr/>
              <p:nvPr/>
            </p:nvSpPr>
            <p:spPr>
              <a:xfrm>
                <a:off x="857250" y="1803036"/>
                <a:ext cx="2609850" cy="41977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59" name="Vloer">
                <a:extLst>
                  <a:ext uri="{FF2B5EF4-FFF2-40B4-BE49-F238E27FC236}">
                    <a16:creationId xmlns:a16="http://schemas.microsoft.com/office/drawing/2014/main" id="{EC3E85A4-D970-4684-9C5E-D0896E4AC88F}"/>
                  </a:ext>
                </a:extLst>
              </p:cNvPr>
              <p:cNvSpPr/>
              <p:nvPr/>
            </p:nvSpPr>
            <p:spPr>
              <a:xfrm>
                <a:off x="857250" y="447645"/>
                <a:ext cx="2609850" cy="13621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</p:grpSp>
        <p:grpSp>
          <p:nvGrpSpPr>
            <p:cNvPr id="337" name="Douche">
              <a:extLst>
                <a:ext uri="{FF2B5EF4-FFF2-40B4-BE49-F238E27FC236}">
                  <a16:creationId xmlns:a16="http://schemas.microsoft.com/office/drawing/2014/main" id="{3F4A21FC-7C67-4544-9984-68D94CB8B904}"/>
                </a:ext>
              </a:extLst>
            </p:cNvPr>
            <p:cNvGrpSpPr/>
            <p:nvPr/>
          </p:nvGrpSpPr>
          <p:grpSpPr>
            <a:xfrm rot="10800000">
              <a:off x="2783099" y="1852402"/>
              <a:ext cx="606708" cy="509798"/>
              <a:chOff x="3765550" y="3454400"/>
              <a:chExt cx="1182688" cy="993775"/>
            </a:xfrm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421" name="Freeform 5">
                <a:extLst>
                  <a:ext uri="{FF2B5EF4-FFF2-40B4-BE49-F238E27FC236}">
                    <a16:creationId xmlns:a16="http://schemas.microsoft.com/office/drawing/2014/main" id="{D4E4CBB9-7377-482A-89CA-ED8365153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550" y="3454400"/>
                <a:ext cx="1182688" cy="993775"/>
              </a:xfrm>
              <a:custGeom>
                <a:avLst/>
                <a:gdLst>
                  <a:gd name="T0" fmla="*/ 355 w 355"/>
                  <a:gd name="T1" fmla="*/ 298 h 298"/>
                  <a:gd name="T2" fmla="*/ 355 w 355"/>
                  <a:gd name="T3" fmla="*/ 41 h 298"/>
                  <a:gd name="T4" fmla="*/ 315 w 355"/>
                  <a:gd name="T5" fmla="*/ 0 h 298"/>
                  <a:gd name="T6" fmla="*/ 40 w 355"/>
                  <a:gd name="T7" fmla="*/ 0 h 298"/>
                  <a:gd name="T8" fmla="*/ 0 w 355"/>
                  <a:gd name="T9" fmla="*/ 41 h 298"/>
                  <a:gd name="T10" fmla="*/ 0 w 355"/>
                  <a:gd name="T11" fmla="*/ 298 h 298"/>
                  <a:gd name="T12" fmla="*/ 355 w 355"/>
                  <a:gd name="T13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5" h="298">
                    <a:moveTo>
                      <a:pt x="355" y="298"/>
                    </a:moveTo>
                    <a:cubicBezTo>
                      <a:pt x="355" y="41"/>
                      <a:pt x="355" y="41"/>
                      <a:pt x="355" y="41"/>
                    </a:cubicBezTo>
                    <a:cubicBezTo>
                      <a:pt x="355" y="18"/>
                      <a:pt x="337" y="0"/>
                      <a:pt x="31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298"/>
                      <a:pt x="0" y="298"/>
                      <a:pt x="0" y="298"/>
                    </a:cubicBezTo>
                    <a:lnTo>
                      <a:pt x="355" y="298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2" name="Freeform 6">
                <a:extLst>
                  <a:ext uri="{FF2B5EF4-FFF2-40B4-BE49-F238E27FC236}">
                    <a16:creationId xmlns:a16="http://schemas.microsoft.com/office/drawing/2014/main" id="{90C12A30-A709-47D4-ACEC-2AA31E5B3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888" y="3487738"/>
                <a:ext cx="1116013" cy="927100"/>
              </a:xfrm>
              <a:custGeom>
                <a:avLst/>
                <a:gdLst>
                  <a:gd name="T0" fmla="*/ 335 w 335"/>
                  <a:gd name="T1" fmla="*/ 278 h 278"/>
                  <a:gd name="T2" fmla="*/ 335 w 335"/>
                  <a:gd name="T3" fmla="*/ 38 h 278"/>
                  <a:gd name="T4" fmla="*/ 297 w 335"/>
                  <a:gd name="T5" fmla="*/ 0 h 278"/>
                  <a:gd name="T6" fmla="*/ 38 w 335"/>
                  <a:gd name="T7" fmla="*/ 0 h 278"/>
                  <a:gd name="T8" fmla="*/ 0 w 335"/>
                  <a:gd name="T9" fmla="*/ 38 h 278"/>
                  <a:gd name="T10" fmla="*/ 0 w 335"/>
                  <a:gd name="T11" fmla="*/ 278 h 278"/>
                  <a:gd name="T12" fmla="*/ 335 w 335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5" h="278">
                    <a:moveTo>
                      <a:pt x="335" y="278"/>
                    </a:moveTo>
                    <a:cubicBezTo>
                      <a:pt x="335" y="38"/>
                      <a:pt x="335" y="38"/>
                      <a:pt x="335" y="38"/>
                    </a:cubicBezTo>
                    <a:cubicBezTo>
                      <a:pt x="335" y="17"/>
                      <a:pt x="326" y="0"/>
                      <a:pt x="29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0" y="0"/>
                      <a:pt x="0" y="17"/>
                      <a:pt x="0" y="38"/>
                    </a:cubicBezTo>
                    <a:cubicBezTo>
                      <a:pt x="0" y="278"/>
                      <a:pt x="0" y="278"/>
                      <a:pt x="0" y="278"/>
                    </a:cubicBezTo>
                    <a:lnTo>
                      <a:pt x="335" y="278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3" name="Freeform 7">
                <a:extLst>
                  <a:ext uri="{FF2B5EF4-FFF2-40B4-BE49-F238E27FC236}">
                    <a16:creationId xmlns:a16="http://schemas.microsoft.com/office/drawing/2014/main" id="{A11E86BE-A5B1-4924-8EFC-FBCF269C4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225" y="3521075"/>
                <a:ext cx="1049338" cy="860425"/>
              </a:xfrm>
              <a:custGeom>
                <a:avLst/>
                <a:gdLst>
                  <a:gd name="T0" fmla="*/ 0 w 315"/>
                  <a:gd name="T1" fmla="*/ 258 h 258"/>
                  <a:gd name="T2" fmla="*/ 0 w 315"/>
                  <a:gd name="T3" fmla="*/ 21 h 258"/>
                  <a:gd name="T4" fmla="*/ 20 w 315"/>
                  <a:gd name="T5" fmla="*/ 0 h 258"/>
                  <a:gd name="T6" fmla="*/ 295 w 315"/>
                  <a:gd name="T7" fmla="*/ 0 h 258"/>
                  <a:gd name="T8" fmla="*/ 315 w 315"/>
                  <a:gd name="T9" fmla="*/ 21 h 258"/>
                  <a:gd name="T10" fmla="*/ 315 w 315"/>
                  <a:gd name="T11" fmla="*/ 258 h 258"/>
                  <a:gd name="T12" fmla="*/ 0 w 315"/>
                  <a:gd name="T13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258">
                    <a:moveTo>
                      <a:pt x="0" y="258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95" y="0"/>
                      <a:pt x="295" y="0"/>
                      <a:pt x="295" y="0"/>
                    </a:cubicBezTo>
                    <a:cubicBezTo>
                      <a:pt x="306" y="0"/>
                      <a:pt x="315" y="9"/>
                      <a:pt x="315" y="21"/>
                    </a:cubicBezTo>
                    <a:cubicBezTo>
                      <a:pt x="315" y="258"/>
                      <a:pt x="315" y="258"/>
                      <a:pt x="315" y="258"/>
                    </a:cubicBez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4" name="Freeform 8">
                <a:extLst>
                  <a:ext uri="{FF2B5EF4-FFF2-40B4-BE49-F238E27FC236}">
                    <a16:creationId xmlns:a16="http://schemas.microsoft.com/office/drawing/2014/main" id="{796BFE4B-F4AA-4097-A5E8-18106B422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600" y="3600450"/>
                <a:ext cx="889000" cy="701675"/>
              </a:xfrm>
              <a:custGeom>
                <a:avLst/>
                <a:gdLst>
                  <a:gd name="T0" fmla="*/ 0 w 267"/>
                  <a:gd name="T1" fmla="*/ 190 h 210"/>
                  <a:gd name="T2" fmla="*/ 0 w 267"/>
                  <a:gd name="T3" fmla="*/ 47 h 210"/>
                  <a:gd name="T4" fmla="*/ 47 w 267"/>
                  <a:gd name="T5" fmla="*/ 0 h 210"/>
                  <a:gd name="T6" fmla="*/ 220 w 267"/>
                  <a:gd name="T7" fmla="*/ 0 h 210"/>
                  <a:gd name="T8" fmla="*/ 267 w 267"/>
                  <a:gd name="T9" fmla="*/ 47 h 210"/>
                  <a:gd name="T10" fmla="*/ 267 w 267"/>
                  <a:gd name="T11" fmla="*/ 190 h 210"/>
                  <a:gd name="T12" fmla="*/ 246 w 267"/>
                  <a:gd name="T13" fmla="*/ 210 h 210"/>
                  <a:gd name="T14" fmla="*/ 20 w 267"/>
                  <a:gd name="T15" fmla="*/ 210 h 210"/>
                  <a:gd name="T16" fmla="*/ 0 w 267"/>
                  <a:gd name="T17" fmla="*/ 19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7" h="210">
                    <a:moveTo>
                      <a:pt x="0" y="190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246" y="0"/>
                      <a:pt x="267" y="21"/>
                      <a:pt x="267" y="47"/>
                    </a:cubicBezTo>
                    <a:cubicBezTo>
                      <a:pt x="267" y="190"/>
                      <a:pt x="267" y="190"/>
                      <a:pt x="267" y="190"/>
                    </a:cubicBezTo>
                    <a:cubicBezTo>
                      <a:pt x="267" y="201"/>
                      <a:pt x="258" y="210"/>
                      <a:pt x="246" y="210"/>
                    </a:cubicBezTo>
                    <a:cubicBezTo>
                      <a:pt x="20" y="210"/>
                      <a:pt x="20" y="210"/>
                      <a:pt x="20" y="210"/>
                    </a:cubicBezTo>
                    <a:cubicBezTo>
                      <a:pt x="9" y="210"/>
                      <a:pt x="0" y="201"/>
                      <a:pt x="0" y="19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5" name="Freeform 9">
                <a:extLst>
                  <a:ext uri="{FF2B5EF4-FFF2-40B4-BE49-F238E27FC236}">
                    <a16:creationId xmlns:a16="http://schemas.microsoft.com/office/drawing/2014/main" id="{F24E4294-8F25-44E3-B7D7-9B52EC134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213" y="3660775"/>
                <a:ext cx="738188" cy="584200"/>
              </a:xfrm>
              <a:custGeom>
                <a:avLst/>
                <a:gdLst>
                  <a:gd name="T0" fmla="*/ 0 w 222"/>
                  <a:gd name="T1" fmla="*/ 158 h 175"/>
                  <a:gd name="T2" fmla="*/ 0 w 222"/>
                  <a:gd name="T3" fmla="*/ 39 h 175"/>
                  <a:gd name="T4" fmla="*/ 40 w 222"/>
                  <a:gd name="T5" fmla="*/ 0 h 175"/>
                  <a:gd name="T6" fmla="*/ 183 w 222"/>
                  <a:gd name="T7" fmla="*/ 0 h 175"/>
                  <a:gd name="T8" fmla="*/ 222 w 222"/>
                  <a:gd name="T9" fmla="*/ 39 h 175"/>
                  <a:gd name="T10" fmla="*/ 222 w 222"/>
                  <a:gd name="T11" fmla="*/ 158 h 175"/>
                  <a:gd name="T12" fmla="*/ 206 w 222"/>
                  <a:gd name="T13" fmla="*/ 175 h 175"/>
                  <a:gd name="T14" fmla="*/ 17 w 222"/>
                  <a:gd name="T15" fmla="*/ 175 h 175"/>
                  <a:gd name="T16" fmla="*/ 0 w 222"/>
                  <a:gd name="T17" fmla="*/ 1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75">
                    <a:moveTo>
                      <a:pt x="0" y="158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205" y="0"/>
                      <a:pt x="222" y="17"/>
                      <a:pt x="222" y="39"/>
                    </a:cubicBezTo>
                    <a:cubicBezTo>
                      <a:pt x="222" y="158"/>
                      <a:pt x="222" y="158"/>
                      <a:pt x="222" y="158"/>
                    </a:cubicBezTo>
                    <a:cubicBezTo>
                      <a:pt x="222" y="167"/>
                      <a:pt x="215" y="175"/>
                      <a:pt x="206" y="175"/>
                    </a:cubicBezTo>
                    <a:cubicBezTo>
                      <a:pt x="17" y="175"/>
                      <a:pt x="17" y="175"/>
                      <a:pt x="17" y="175"/>
                    </a:cubicBezTo>
                    <a:cubicBezTo>
                      <a:pt x="8" y="175"/>
                      <a:pt x="0" y="167"/>
                      <a:pt x="0" y="158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6" name="Oval 10">
                <a:extLst>
                  <a:ext uri="{FF2B5EF4-FFF2-40B4-BE49-F238E27FC236}">
                    <a16:creationId xmlns:a16="http://schemas.microsoft.com/office/drawing/2014/main" id="{9650A3DB-611F-4B88-AA7D-DC8989B03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925" y="3773488"/>
                <a:ext cx="69850" cy="6826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7" name="Oval 11">
                <a:extLst>
                  <a:ext uri="{FF2B5EF4-FFF2-40B4-BE49-F238E27FC236}">
                    <a16:creationId xmlns:a16="http://schemas.microsoft.com/office/drawing/2014/main" id="{52783319-21B3-4C84-A1CD-C21650552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9263" y="3773488"/>
                <a:ext cx="69850" cy="6826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8" name="Oval 12">
                <a:extLst>
                  <a:ext uri="{FF2B5EF4-FFF2-40B4-BE49-F238E27FC236}">
                    <a16:creationId xmlns:a16="http://schemas.microsoft.com/office/drawing/2014/main" id="{3BBCFE26-4FC9-4A01-9528-DF0E7FF49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013" y="3773488"/>
                <a:ext cx="69850" cy="6826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29" name="Oval 13">
                <a:extLst>
                  <a:ext uri="{FF2B5EF4-FFF2-40B4-BE49-F238E27FC236}">
                    <a16:creationId xmlns:a16="http://schemas.microsoft.com/office/drawing/2014/main" id="{F88463FF-B549-4915-B415-EF30944F0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350" y="3773488"/>
                <a:ext cx="69850" cy="6826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0" name="Oval 14">
                <a:extLst>
                  <a:ext uri="{FF2B5EF4-FFF2-40B4-BE49-F238E27FC236}">
                    <a16:creationId xmlns:a16="http://schemas.microsoft.com/office/drawing/2014/main" id="{F958864B-9611-4CF8-8989-F6758E7C6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925" y="3914775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1" name="Oval 15">
                <a:extLst>
                  <a:ext uri="{FF2B5EF4-FFF2-40B4-BE49-F238E27FC236}">
                    <a16:creationId xmlns:a16="http://schemas.microsoft.com/office/drawing/2014/main" id="{48AD7BF7-A487-48C1-9535-2D5A4421F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9263" y="3914775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2" name="Oval 16">
                <a:extLst>
                  <a:ext uri="{FF2B5EF4-FFF2-40B4-BE49-F238E27FC236}">
                    <a16:creationId xmlns:a16="http://schemas.microsoft.com/office/drawing/2014/main" id="{98491BE4-1F9C-4216-89E7-E74A2A124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013" y="3914775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3" name="Oval 17">
                <a:extLst>
                  <a:ext uri="{FF2B5EF4-FFF2-40B4-BE49-F238E27FC236}">
                    <a16:creationId xmlns:a16="http://schemas.microsoft.com/office/drawing/2014/main" id="{0E31B179-1533-4C5C-9077-52DE387F0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350" y="3914775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4" name="Oval 18">
                <a:extLst>
                  <a:ext uri="{FF2B5EF4-FFF2-40B4-BE49-F238E27FC236}">
                    <a16:creationId xmlns:a16="http://schemas.microsoft.com/office/drawing/2014/main" id="{063CE1C7-4E8A-405B-83BC-796382BC6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925" y="4057650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5" name="Oval 19">
                <a:extLst>
                  <a:ext uri="{FF2B5EF4-FFF2-40B4-BE49-F238E27FC236}">
                    <a16:creationId xmlns:a16="http://schemas.microsoft.com/office/drawing/2014/main" id="{5149F80B-8AF9-4853-96E9-9AA894001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9263" y="4057650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6" name="Oval 20">
                <a:extLst>
                  <a:ext uri="{FF2B5EF4-FFF2-40B4-BE49-F238E27FC236}">
                    <a16:creationId xmlns:a16="http://schemas.microsoft.com/office/drawing/2014/main" id="{5A6F8CAA-1518-48F5-9DE1-E050FCE2F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013" y="4057650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7" name="Oval 21">
                <a:extLst>
                  <a:ext uri="{FF2B5EF4-FFF2-40B4-BE49-F238E27FC236}">
                    <a16:creationId xmlns:a16="http://schemas.microsoft.com/office/drawing/2014/main" id="{210E95CF-B1F3-4E30-AC2C-D5910BEAC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350" y="4057650"/>
                <a:ext cx="69850" cy="698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8" name="Rectangle 22">
                <a:extLst>
                  <a:ext uri="{FF2B5EF4-FFF2-40B4-BE49-F238E27FC236}">
                    <a16:creationId xmlns:a16="http://schemas.microsoft.com/office/drawing/2014/main" id="{D18B828F-1A26-4285-91C3-3E9BC83B2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75" y="3454400"/>
                <a:ext cx="771525" cy="66675"/>
              </a:xfrm>
              <a:prstGeom prst="rect">
                <a:avLst/>
              </a:prstGeom>
              <a:solidFill>
                <a:srgbClr val="00A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39" name="Rectangle 23">
                <a:extLst>
                  <a:ext uri="{FF2B5EF4-FFF2-40B4-BE49-F238E27FC236}">
                    <a16:creationId xmlns:a16="http://schemas.microsoft.com/office/drawing/2014/main" id="{BC73C1D2-333B-458E-AFD4-F82FD38C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75" y="3454400"/>
                <a:ext cx="771525" cy="33338"/>
              </a:xfrm>
              <a:prstGeom prst="rect">
                <a:avLst/>
              </a:prstGeom>
              <a:solidFill>
                <a:srgbClr val="77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0" name="Freeform 24">
                <a:extLst>
                  <a:ext uri="{FF2B5EF4-FFF2-40B4-BE49-F238E27FC236}">
                    <a16:creationId xmlns:a16="http://schemas.microsoft.com/office/drawing/2014/main" id="{3DCC4166-5F09-4CC7-A772-71F16B460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363" y="4084638"/>
                <a:ext cx="142875" cy="146050"/>
              </a:xfrm>
              <a:custGeom>
                <a:avLst/>
                <a:gdLst>
                  <a:gd name="T0" fmla="*/ 38 w 43"/>
                  <a:gd name="T1" fmla="*/ 12 h 44"/>
                  <a:gd name="T2" fmla="*/ 12 w 43"/>
                  <a:gd name="T3" fmla="*/ 6 h 44"/>
                  <a:gd name="T4" fmla="*/ 5 w 43"/>
                  <a:gd name="T5" fmla="*/ 32 h 44"/>
                  <a:gd name="T6" fmla="*/ 31 w 43"/>
                  <a:gd name="T7" fmla="*/ 39 h 44"/>
                  <a:gd name="T8" fmla="*/ 38 w 43"/>
                  <a:gd name="T9" fmla="*/ 1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38" y="12"/>
                    </a:moveTo>
                    <a:cubicBezTo>
                      <a:pt x="33" y="3"/>
                      <a:pt x="21" y="0"/>
                      <a:pt x="12" y="6"/>
                    </a:cubicBezTo>
                    <a:cubicBezTo>
                      <a:pt x="3" y="11"/>
                      <a:pt x="0" y="23"/>
                      <a:pt x="5" y="32"/>
                    </a:cubicBezTo>
                    <a:cubicBezTo>
                      <a:pt x="10" y="41"/>
                      <a:pt x="22" y="44"/>
                      <a:pt x="31" y="39"/>
                    </a:cubicBezTo>
                    <a:cubicBezTo>
                      <a:pt x="40" y="33"/>
                      <a:pt x="43" y="22"/>
                      <a:pt x="38" y="12"/>
                    </a:cubicBezTo>
                    <a:close/>
                  </a:path>
                </a:pathLst>
              </a:custGeom>
              <a:solidFill>
                <a:srgbClr val="72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1" name="Freeform 25">
                <a:extLst>
                  <a:ext uri="{FF2B5EF4-FFF2-40B4-BE49-F238E27FC236}">
                    <a16:creationId xmlns:a16="http://schemas.microsoft.com/office/drawing/2014/main" id="{136028A7-3AFC-4301-8797-5D5B31608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4097338"/>
                <a:ext cx="123825" cy="120650"/>
              </a:xfrm>
              <a:custGeom>
                <a:avLst/>
                <a:gdLst>
                  <a:gd name="T0" fmla="*/ 32 w 37"/>
                  <a:gd name="T1" fmla="*/ 10 h 36"/>
                  <a:gd name="T2" fmla="*/ 10 w 37"/>
                  <a:gd name="T3" fmla="*/ 4 h 36"/>
                  <a:gd name="T4" fmla="*/ 5 w 37"/>
                  <a:gd name="T5" fmla="*/ 26 h 36"/>
                  <a:gd name="T6" fmla="*/ 27 w 37"/>
                  <a:gd name="T7" fmla="*/ 32 h 36"/>
                  <a:gd name="T8" fmla="*/ 32 w 37"/>
                  <a:gd name="T9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2" y="10"/>
                    </a:moveTo>
                    <a:cubicBezTo>
                      <a:pt x="28" y="2"/>
                      <a:pt x="18" y="0"/>
                      <a:pt x="10" y="4"/>
                    </a:cubicBezTo>
                    <a:cubicBezTo>
                      <a:pt x="3" y="9"/>
                      <a:pt x="0" y="19"/>
                      <a:pt x="5" y="26"/>
                    </a:cubicBezTo>
                    <a:cubicBezTo>
                      <a:pt x="9" y="34"/>
                      <a:pt x="19" y="36"/>
                      <a:pt x="27" y="32"/>
                    </a:cubicBezTo>
                    <a:cubicBezTo>
                      <a:pt x="34" y="27"/>
                      <a:pt x="37" y="18"/>
                      <a:pt x="32" y="10"/>
                    </a:cubicBez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2" name="Freeform 26">
                <a:extLst>
                  <a:ext uri="{FF2B5EF4-FFF2-40B4-BE49-F238E27FC236}">
                    <a16:creationId xmlns:a16="http://schemas.microsoft.com/office/drawing/2014/main" id="{EF8CB354-7C28-4E91-B3F7-D5A5E2EE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388" y="4167188"/>
                <a:ext cx="20638" cy="20638"/>
              </a:xfrm>
              <a:custGeom>
                <a:avLst/>
                <a:gdLst>
                  <a:gd name="T0" fmla="*/ 5 w 6"/>
                  <a:gd name="T1" fmla="*/ 2 h 6"/>
                  <a:gd name="T2" fmla="*/ 2 w 6"/>
                  <a:gd name="T3" fmla="*/ 1 h 6"/>
                  <a:gd name="T4" fmla="*/ 1 w 6"/>
                  <a:gd name="T5" fmla="*/ 5 h 6"/>
                  <a:gd name="T6" fmla="*/ 4 w 6"/>
                  <a:gd name="T7" fmla="*/ 6 h 6"/>
                  <a:gd name="T8" fmla="*/ 5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5" y="2"/>
                    </a:moveTo>
                    <a:cubicBezTo>
                      <a:pt x="5" y="1"/>
                      <a:pt x="3" y="0"/>
                      <a:pt x="2" y="1"/>
                    </a:cubicBezTo>
                    <a:cubicBezTo>
                      <a:pt x="0" y="2"/>
                      <a:pt x="0" y="3"/>
                      <a:pt x="1" y="5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6" y="5"/>
                      <a:pt x="6" y="3"/>
                      <a:pt x="5" y="2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3" name="Freeform 27">
                <a:extLst>
                  <a:ext uri="{FF2B5EF4-FFF2-40B4-BE49-F238E27FC236}">
                    <a16:creationId xmlns:a16="http://schemas.microsoft.com/office/drawing/2014/main" id="{03FA8306-A6F7-4FD0-8360-3D1F5B8C2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4151313"/>
                <a:ext cx="15875" cy="20638"/>
              </a:xfrm>
              <a:custGeom>
                <a:avLst/>
                <a:gdLst>
                  <a:gd name="T0" fmla="*/ 3 w 5"/>
                  <a:gd name="T1" fmla="*/ 1 h 6"/>
                  <a:gd name="T2" fmla="*/ 0 w 5"/>
                  <a:gd name="T3" fmla="*/ 3 h 6"/>
                  <a:gd name="T4" fmla="*/ 2 w 5"/>
                  <a:gd name="T5" fmla="*/ 6 h 6"/>
                  <a:gd name="T6" fmla="*/ 5 w 5"/>
                  <a:gd name="T7" fmla="*/ 4 h 6"/>
                  <a:gd name="T8" fmla="*/ 3 w 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3" y="1"/>
                    </a:moveTo>
                    <a:cubicBezTo>
                      <a:pt x="2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4" y="6"/>
                      <a:pt x="5" y="5"/>
                      <a:pt x="5" y="4"/>
                    </a:cubicBezTo>
                    <a:cubicBezTo>
                      <a:pt x="5" y="2"/>
                      <a:pt x="4" y="1"/>
                      <a:pt x="3" y="1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4" name="Freeform 28">
                <a:extLst>
                  <a:ext uri="{FF2B5EF4-FFF2-40B4-BE49-F238E27FC236}">
                    <a16:creationId xmlns:a16="http://schemas.microsoft.com/office/drawing/2014/main" id="{FC1B972E-D1AC-455C-B019-8BDE45632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738" y="4130675"/>
                <a:ext cx="20638" cy="206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5 h 6"/>
                  <a:gd name="T4" fmla="*/ 5 w 6"/>
                  <a:gd name="T5" fmla="*/ 5 h 6"/>
                  <a:gd name="T6" fmla="*/ 5 w 6"/>
                  <a:gd name="T7" fmla="*/ 2 h 6"/>
                  <a:gd name="T8" fmla="*/ 1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0" y="2"/>
                      <a:pt x="0" y="4"/>
                      <a:pt x="1" y="5"/>
                    </a:cubicBezTo>
                    <a:cubicBezTo>
                      <a:pt x="2" y="6"/>
                      <a:pt x="3" y="6"/>
                      <a:pt x="5" y="5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4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5" name="Oval 29">
                <a:extLst>
                  <a:ext uri="{FF2B5EF4-FFF2-40B4-BE49-F238E27FC236}">
                    <a16:creationId xmlns:a16="http://schemas.microsoft.com/office/drawing/2014/main" id="{7C946466-22E0-43F1-9EBF-E39D97A0B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863" y="4124325"/>
                <a:ext cx="15875" cy="17463"/>
              </a:xfrm>
              <a:prstGeom prst="ellipse">
                <a:avLst/>
              </a:prstGeom>
              <a:solidFill>
                <a:srgbClr val="22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6" name="Freeform 30">
                <a:extLst>
                  <a:ext uri="{FF2B5EF4-FFF2-40B4-BE49-F238E27FC236}">
                    <a16:creationId xmlns:a16="http://schemas.microsoft.com/office/drawing/2014/main" id="{F042203A-4C23-4DF0-9878-60D961FC3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4130675"/>
                <a:ext cx="20638" cy="20638"/>
              </a:xfrm>
              <a:custGeom>
                <a:avLst/>
                <a:gdLst>
                  <a:gd name="T0" fmla="*/ 1 w 6"/>
                  <a:gd name="T1" fmla="*/ 5 h 6"/>
                  <a:gd name="T2" fmla="*/ 5 w 6"/>
                  <a:gd name="T3" fmla="*/ 5 h 6"/>
                  <a:gd name="T4" fmla="*/ 4 w 6"/>
                  <a:gd name="T5" fmla="*/ 1 h 6"/>
                  <a:gd name="T6" fmla="*/ 1 w 6"/>
                  <a:gd name="T7" fmla="*/ 2 h 6"/>
                  <a:gd name="T8" fmla="*/ 1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1" y="5"/>
                    </a:moveTo>
                    <a:cubicBezTo>
                      <a:pt x="2" y="6"/>
                      <a:pt x="4" y="6"/>
                      <a:pt x="5" y="5"/>
                    </a:cubicBezTo>
                    <a:cubicBezTo>
                      <a:pt x="6" y="4"/>
                      <a:pt x="5" y="2"/>
                      <a:pt x="4" y="1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0" y="3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7" name="Freeform 31">
                <a:extLst>
                  <a:ext uri="{FF2B5EF4-FFF2-40B4-BE49-F238E27FC236}">
                    <a16:creationId xmlns:a16="http://schemas.microsoft.com/office/drawing/2014/main" id="{E815CB60-F412-4D9D-8052-AB65BE924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875" y="4154488"/>
                <a:ext cx="20638" cy="17463"/>
              </a:xfrm>
              <a:custGeom>
                <a:avLst/>
                <a:gdLst>
                  <a:gd name="T0" fmla="*/ 4 w 6"/>
                  <a:gd name="T1" fmla="*/ 5 h 5"/>
                  <a:gd name="T2" fmla="*/ 6 w 6"/>
                  <a:gd name="T3" fmla="*/ 2 h 5"/>
                  <a:gd name="T4" fmla="*/ 3 w 6"/>
                  <a:gd name="T5" fmla="*/ 0 h 5"/>
                  <a:gd name="T6" fmla="*/ 1 w 6"/>
                  <a:gd name="T7" fmla="*/ 3 h 5"/>
                  <a:gd name="T8" fmla="*/ 4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4" y="5"/>
                    </a:moveTo>
                    <a:cubicBezTo>
                      <a:pt x="5" y="5"/>
                      <a:pt x="6" y="3"/>
                      <a:pt x="6" y="2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ubicBezTo>
                      <a:pt x="1" y="4"/>
                      <a:pt x="2" y="5"/>
                      <a:pt x="4" y="5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8" name="Freeform 32">
                <a:extLst>
                  <a:ext uri="{FF2B5EF4-FFF2-40B4-BE49-F238E27FC236}">
                    <a16:creationId xmlns:a16="http://schemas.microsoft.com/office/drawing/2014/main" id="{E4CFF764-C105-490D-8884-C2DF7EF4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163" y="4167188"/>
                <a:ext cx="19050" cy="20638"/>
              </a:xfrm>
              <a:custGeom>
                <a:avLst/>
                <a:gdLst>
                  <a:gd name="T0" fmla="*/ 5 w 6"/>
                  <a:gd name="T1" fmla="*/ 5 h 6"/>
                  <a:gd name="T2" fmla="*/ 4 w 6"/>
                  <a:gd name="T3" fmla="*/ 1 h 6"/>
                  <a:gd name="T4" fmla="*/ 0 w 6"/>
                  <a:gd name="T5" fmla="*/ 2 h 6"/>
                  <a:gd name="T6" fmla="*/ 1 w 6"/>
                  <a:gd name="T7" fmla="*/ 6 h 6"/>
                  <a:gd name="T8" fmla="*/ 5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5" y="5"/>
                    </a:moveTo>
                    <a:cubicBezTo>
                      <a:pt x="6" y="3"/>
                      <a:pt x="5" y="2"/>
                      <a:pt x="4" y="1"/>
                    </a:cubicBezTo>
                    <a:cubicBezTo>
                      <a:pt x="3" y="0"/>
                      <a:pt x="1" y="1"/>
                      <a:pt x="0" y="2"/>
                    </a:cubicBezTo>
                    <a:cubicBezTo>
                      <a:pt x="0" y="3"/>
                      <a:pt x="0" y="5"/>
                      <a:pt x="1" y="6"/>
                    </a:cubicBezTo>
                    <a:cubicBezTo>
                      <a:pt x="3" y="6"/>
                      <a:pt x="4" y="6"/>
                      <a:pt x="5" y="5"/>
                    </a:cubicBezTo>
                    <a:close/>
                  </a:path>
                </a:pathLst>
              </a:custGeom>
              <a:solidFill>
                <a:srgbClr val="22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49" name="Oval 33">
                <a:extLst>
                  <a:ext uri="{FF2B5EF4-FFF2-40B4-BE49-F238E27FC236}">
                    <a16:creationId xmlns:a16="http://schemas.microsoft.com/office/drawing/2014/main" id="{06ECCB0E-5B8C-4481-982B-FCF192D49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950" y="4121150"/>
                <a:ext cx="127000" cy="106363"/>
              </a:xfrm>
              <a:prstGeom prst="ellipse">
                <a:avLst/>
              </a:pr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0" name="Oval 34">
                <a:extLst>
                  <a:ext uri="{FF2B5EF4-FFF2-40B4-BE49-F238E27FC236}">
                    <a16:creationId xmlns:a16="http://schemas.microsoft.com/office/drawing/2014/main" id="{5BFB8541-0F43-479D-893A-B69037209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763" y="4121150"/>
                <a:ext cx="82550" cy="73025"/>
              </a:xfrm>
              <a:prstGeom prst="ellipse">
                <a:avLst/>
              </a:pr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1" name="Oval 35">
                <a:extLst>
                  <a:ext uri="{FF2B5EF4-FFF2-40B4-BE49-F238E27FC236}">
                    <a16:creationId xmlns:a16="http://schemas.microsoft.com/office/drawing/2014/main" id="{417FF0C4-B98B-4206-9152-D9D65EDD9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638" y="4130675"/>
                <a:ext cx="47625" cy="23813"/>
              </a:xfrm>
              <a:prstGeom prst="ellipse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2" name="Freeform 36">
                <a:extLst>
                  <a:ext uri="{FF2B5EF4-FFF2-40B4-BE49-F238E27FC236}">
                    <a16:creationId xmlns:a16="http://schemas.microsoft.com/office/drawing/2014/main" id="{2B25D0CF-B8B2-4325-A2A7-4A9D02EB9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7988" y="4217988"/>
                <a:ext cx="33338" cy="103188"/>
              </a:xfrm>
              <a:custGeom>
                <a:avLst/>
                <a:gdLst>
                  <a:gd name="T0" fmla="*/ 10 w 10"/>
                  <a:gd name="T1" fmla="*/ 0 h 31"/>
                  <a:gd name="T2" fmla="*/ 10 w 10"/>
                  <a:gd name="T3" fmla="*/ 31 h 31"/>
                  <a:gd name="T4" fmla="*/ 0 w 10"/>
                  <a:gd name="T5" fmla="*/ 31 h 31"/>
                  <a:gd name="T6" fmla="*/ 0 w 10"/>
                  <a:gd name="T7" fmla="*/ 0 h 31"/>
                  <a:gd name="T8" fmla="*/ 1 w 10"/>
                  <a:gd name="T9" fmla="*/ 0 h 31"/>
                  <a:gd name="T10" fmla="*/ 4 w 10"/>
                  <a:gd name="T11" fmla="*/ 1 h 31"/>
                  <a:gd name="T12" fmla="*/ 5 w 10"/>
                  <a:gd name="T13" fmla="*/ 1 h 31"/>
                  <a:gd name="T14" fmla="*/ 7 w 10"/>
                  <a:gd name="T15" fmla="*/ 1 h 31"/>
                  <a:gd name="T16" fmla="*/ 9 w 10"/>
                  <a:gd name="T17" fmla="*/ 0 h 31"/>
                  <a:gd name="T18" fmla="*/ 10 w 10"/>
                  <a:gd name="T1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31">
                    <a:moveTo>
                      <a:pt x="10" y="0"/>
                    </a:move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8" y="1"/>
                      <a:pt x="8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3" name="Freeform 37">
                <a:extLst>
                  <a:ext uri="{FF2B5EF4-FFF2-40B4-BE49-F238E27FC236}">
                    <a16:creationId xmlns:a16="http://schemas.microsoft.com/office/drawing/2014/main" id="{5BFBC064-3B05-4752-80FF-547F08162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1163" y="4217988"/>
                <a:ext cx="26988" cy="79375"/>
              </a:xfrm>
              <a:custGeom>
                <a:avLst/>
                <a:gdLst>
                  <a:gd name="T0" fmla="*/ 8 w 8"/>
                  <a:gd name="T1" fmla="*/ 0 h 24"/>
                  <a:gd name="T2" fmla="*/ 8 w 8"/>
                  <a:gd name="T3" fmla="*/ 24 h 24"/>
                  <a:gd name="T4" fmla="*/ 0 w 8"/>
                  <a:gd name="T5" fmla="*/ 24 h 24"/>
                  <a:gd name="T6" fmla="*/ 0 w 8"/>
                  <a:gd name="T7" fmla="*/ 0 h 24"/>
                  <a:gd name="T8" fmla="*/ 3 w 8"/>
                  <a:gd name="T9" fmla="*/ 1 h 24"/>
                  <a:gd name="T10" fmla="*/ 4 w 8"/>
                  <a:gd name="T11" fmla="*/ 1 h 24"/>
                  <a:gd name="T12" fmla="*/ 6 w 8"/>
                  <a:gd name="T13" fmla="*/ 1 h 24"/>
                  <a:gd name="T14" fmla="*/ 8 w 8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4">
                    <a:moveTo>
                      <a:pt x="8" y="0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7" y="1"/>
                      <a:pt x="7" y="0"/>
                      <a:pt x="8" y="0"/>
                    </a:cubicBez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4" name="Freeform 38">
                <a:extLst>
                  <a:ext uri="{FF2B5EF4-FFF2-40B4-BE49-F238E27FC236}">
                    <a16:creationId xmlns:a16="http://schemas.microsoft.com/office/drawing/2014/main" id="{AB86AD68-2F70-4A18-A0EE-D0630EF02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5" y="4221163"/>
                <a:ext cx="9525" cy="76200"/>
              </a:xfrm>
              <a:custGeom>
                <a:avLst/>
                <a:gdLst>
                  <a:gd name="T0" fmla="*/ 3 w 3"/>
                  <a:gd name="T1" fmla="*/ 0 h 23"/>
                  <a:gd name="T2" fmla="*/ 3 w 3"/>
                  <a:gd name="T3" fmla="*/ 23 h 23"/>
                  <a:gd name="T4" fmla="*/ 0 w 3"/>
                  <a:gd name="T5" fmla="*/ 23 h 23"/>
                  <a:gd name="T6" fmla="*/ 0 w 3"/>
                  <a:gd name="T7" fmla="*/ 0 h 23"/>
                  <a:gd name="T8" fmla="*/ 1 w 3"/>
                  <a:gd name="T9" fmla="*/ 0 h 23"/>
                  <a:gd name="T10" fmla="*/ 3 w 3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3">
                    <a:moveTo>
                      <a:pt x="3" y="0"/>
                    </a:moveTo>
                    <a:cubicBezTo>
                      <a:pt x="3" y="23"/>
                      <a:pt x="3" y="23"/>
                      <a:pt x="3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5" name="Freeform 39">
                <a:extLst>
                  <a:ext uri="{FF2B5EF4-FFF2-40B4-BE49-F238E27FC236}">
                    <a16:creationId xmlns:a16="http://schemas.microsoft.com/office/drawing/2014/main" id="{CCAA956F-B247-4B78-8ABB-10E9A923C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00" y="4275138"/>
                <a:ext cx="263525" cy="106363"/>
              </a:xfrm>
              <a:custGeom>
                <a:avLst/>
                <a:gdLst>
                  <a:gd name="T0" fmla="*/ 47 w 79"/>
                  <a:gd name="T1" fmla="*/ 0 h 32"/>
                  <a:gd name="T2" fmla="*/ 31 w 79"/>
                  <a:gd name="T3" fmla="*/ 0 h 32"/>
                  <a:gd name="T4" fmla="*/ 0 w 79"/>
                  <a:gd name="T5" fmla="*/ 32 h 32"/>
                  <a:gd name="T6" fmla="*/ 0 w 79"/>
                  <a:gd name="T7" fmla="*/ 32 h 32"/>
                  <a:gd name="T8" fmla="*/ 79 w 79"/>
                  <a:gd name="T9" fmla="*/ 32 h 32"/>
                  <a:gd name="T10" fmla="*/ 79 w 79"/>
                  <a:gd name="T11" fmla="*/ 32 h 32"/>
                  <a:gd name="T12" fmla="*/ 47 w 79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32">
                    <a:moveTo>
                      <a:pt x="47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5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15"/>
                      <a:pt x="65" y="0"/>
                      <a:pt x="47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6" name="Rectangle 40">
                <a:extLst>
                  <a:ext uri="{FF2B5EF4-FFF2-40B4-BE49-F238E27FC236}">
                    <a16:creationId xmlns:a16="http://schemas.microsoft.com/office/drawing/2014/main" id="{4CA63487-15AF-4C8B-B410-7087587A6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1563" y="3600450"/>
                <a:ext cx="66675" cy="674688"/>
              </a:xfrm>
              <a:prstGeom prst="rect">
                <a:avLst/>
              </a:prstGeom>
              <a:solidFill>
                <a:srgbClr val="00A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457" name="Rectangle 41">
                <a:extLst>
                  <a:ext uri="{FF2B5EF4-FFF2-40B4-BE49-F238E27FC236}">
                    <a16:creationId xmlns:a16="http://schemas.microsoft.com/office/drawing/2014/main" id="{A0614CE0-D36E-40E8-9C12-B5F239BC0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900" y="3600450"/>
                <a:ext cx="33338" cy="674688"/>
              </a:xfrm>
              <a:prstGeom prst="rect">
                <a:avLst/>
              </a:prstGeom>
              <a:solidFill>
                <a:srgbClr val="77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</p:grpSp>
        <p:sp>
          <p:nvSpPr>
            <p:cNvPr id="338" name="Kleed">
              <a:extLst>
                <a:ext uri="{FF2B5EF4-FFF2-40B4-BE49-F238E27FC236}">
                  <a16:creationId xmlns:a16="http://schemas.microsoft.com/office/drawing/2014/main" id="{CF306A47-666C-4428-A0E5-09C7BC1AB30B}"/>
                </a:ext>
              </a:extLst>
            </p:cNvPr>
            <p:cNvSpPr/>
            <p:nvPr/>
          </p:nvSpPr>
          <p:spPr>
            <a:xfrm>
              <a:off x="1194524" y="326432"/>
              <a:ext cx="913813" cy="913813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27000" algn="ctr" rotWithShape="0">
                <a:prstClr val="black">
                  <a:alpha val="3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grpSp>
          <p:nvGrpSpPr>
            <p:cNvPr id="339" name="Stoel">
              <a:extLst>
                <a:ext uri="{FF2B5EF4-FFF2-40B4-BE49-F238E27FC236}">
                  <a16:creationId xmlns:a16="http://schemas.microsoft.com/office/drawing/2014/main" id="{70F50C57-6AA1-4D4A-AA54-E19C58ADF265}"/>
                </a:ext>
              </a:extLst>
            </p:cNvPr>
            <p:cNvGrpSpPr/>
            <p:nvPr/>
          </p:nvGrpSpPr>
          <p:grpSpPr>
            <a:xfrm rot="3779316" flipV="1">
              <a:off x="946772" y="859800"/>
              <a:ext cx="505202" cy="406182"/>
              <a:chOff x="4564161" y="1406143"/>
              <a:chExt cx="750788" cy="603632"/>
            </a:xfrm>
            <a:blipFill>
              <a:blip r:embed="rId10"/>
              <a:stretch>
                <a:fillRect/>
              </a:stretch>
            </a:blipFill>
          </p:grpSpPr>
          <p:sp>
            <p:nvSpPr>
              <p:cNvPr id="417" name="Rechthoek: afgeronde hoeken 416">
                <a:extLst>
                  <a:ext uri="{FF2B5EF4-FFF2-40B4-BE49-F238E27FC236}">
                    <a16:creationId xmlns:a16="http://schemas.microsoft.com/office/drawing/2014/main" id="{A8CB57CE-BB0E-4ED3-B88D-03B8BEE5EA47}"/>
                  </a:ext>
                </a:extLst>
              </p:cNvPr>
              <p:cNvSpPr/>
              <p:nvPr/>
            </p:nvSpPr>
            <p:spPr>
              <a:xfrm>
                <a:off x="4686300" y="1543050"/>
                <a:ext cx="504825" cy="46672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18" name="Rechthoek: afgeronde hoeken 417">
                <a:extLst>
                  <a:ext uri="{FF2B5EF4-FFF2-40B4-BE49-F238E27FC236}">
                    <a16:creationId xmlns:a16="http://schemas.microsoft.com/office/drawing/2014/main" id="{F773891F-28E9-4748-BCE7-D20B298F8B5F}"/>
                  </a:ext>
                </a:extLst>
              </p:cNvPr>
              <p:cNvSpPr/>
              <p:nvPr/>
            </p:nvSpPr>
            <p:spPr>
              <a:xfrm>
                <a:off x="4686300" y="1406143"/>
                <a:ext cx="504825" cy="16548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47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19" name="Rechthoek: afgeronde hoeken 418">
                <a:extLst>
                  <a:ext uri="{FF2B5EF4-FFF2-40B4-BE49-F238E27FC236}">
                    <a16:creationId xmlns:a16="http://schemas.microsoft.com/office/drawing/2014/main" id="{639A3716-E2A6-4673-951B-18173F110EC6}"/>
                  </a:ext>
                </a:extLst>
              </p:cNvPr>
              <p:cNvSpPr/>
              <p:nvPr/>
            </p:nvSpPr>
            <p:spPr>
              <a:xfrm rot="5400000">
                <a:off x="4451476" y="1654160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20" name="Rechthoek: afgeronde hoeken 419">
                <a:extLst>
                  <a:ext uri="{FF2B5EF4-FFF2-40B4-BE49-F238E27FC236}">
                    <a16:creationId xmlns:a16="http://schemas.microsoft.com/office/drawing/2014/main" id="{4F897621-E4F9-4846-850B-FF4B769AB53D}"/>
                  </a:ext>
                </a:extLst>
              </p:cNvPr>
              <p:cNvSpPr/>
              <p:nvPr/>
            </p:nvSpPr>
            <p:spPr>
              <a:xfrm rot="5400000">
                <a:off x="5051551" y="1654161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</p:grpSp>
        <p:grpSp>
          <p:nvGrpSpPr>
            <p:cNvPr id="340" name="Stoel">
              <a:extLst>
                <a:ext uri="{FF2B5EF4-FFF2-40B4-BE49-F238E27FC236}">
                  <a16:creationId xmlns:a16="http://schemas.microsoft.com/office/drawing/2014/main" id="{84DAAB4A-2D55-43AD-A85C-577ECB35D77B}"/>
                </a:ext>
              </a:extLst>
            </p:cNvPr>
            <p:cNvGrpSpPr/>
            <p:nvPr/>
          </p:nvGrpSpPr>
          <p:grpSpPr>
            <a:xfrm rot="17820684">
              <a:off x="946773" y="260631"/>
              <a:ext cx="505202" cy="406182"/>
              <a:chOff x="4564161" y="1406143"/>
              <a:chExt cx="750788" cy="603632"/>
            </a:xfrm>
            <a:blipFill>
              <a:blip r:embed="rId10"/>
              <a:stretch>
                <a:fillRect/>
              </a:stretch>
            </a:blipFill>
          </p:grpSpPr>
          <p:sp>
            <p:nvSpPr>
              <p:cNvPr id="413" name="Rechthoek: afgeronde hoeken 412">
                <a:extLst>
                  <a:ext uri="{FF2B5EF4-FFF2-40B4-BE49-F238E27FC236}">
                    <a16:creationId xmlns:a16="http://schemas.microsoft.com/office/drawing/2014/main" id="{3BAD360C-3105-4FD8-B801-A2AC1136D86F}"/>
                  </a:ext>
                </a:extLst>
              </p:cNvPr>
              <p:cNvSpPr/>
              <p:nvPr/>
            </p:nvSpPr>
            <p:spPr>
              <a:xfrm>
                <a:off x="4686300" y="1543050"/>
                <a:ext cx="504825" cy="46672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14" name="Rechthoek: afgeronde hoeken 413">
                <a:extLst>
                  <a:ext uri="{FF2B5EF4-FFF2-40B4-BE49-F238E27FC236}">
                    <a16:creationId xmlns:a16="http://schemas.microsoft.com/office/drawing/2014/main" id="{ED2E8F4B-AC23-4CB2-89ED-5A66C660501D}"/>
                  </a:ext>
                </a:extLst>
              </p:cNvPr>
              <p:cNvSpPr/>
              <p:nvPr/>
            </p:nvSpPr>
            <p:spPr>
              <a:xfrm>
                <a:off x="4686300" y="1406143"/>
                <a:ext cx="504825" cy="16548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47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15" name="Rechthoek: afgeronde hoeken 414">
                <a:extLst>
                  <a:ext uri="{FF2B5EF4-FFF2-40B4-BE49-F238E27FC236}">
                    <a16:creationId xmlns:a16="http://schemas.microsoft.com/office/drawing/2014/main" id="{C67381D1-3C30-45AD-B9FE-BCB370FFDDED}"/>
                  </a:ext>
                </a:extLst>
              </p:cNvPr>
              <p:cNvSpPr/>
              <p:nvPr/>
            </p:nvSpPr>
            <p:spPr>
              <a:xfrm rot="5400000">
                <a:off x="4451476" y="1654160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16" name="Rechthoek: afgeronde hoeken 415">
                <a:extLst>
                  <a:ext uri="{FF2B5EF4-FFF2-40B4-BE49-F238E27FC236}">
                    <a16:creationId xmlns:a16="http://schemas.microsoft.com/office/drawing/2014/main" id="{2CAC9745-0E48-4C23-917E-BE138AC54F83}"/>
                  </a:ext>
                </a:extLst>
              </p:cNvPr>
              <p:cNvSpPr/>
              <p:nvPr/>
            </p:nvSpPr>
            <p:spPr>
              <a:xfrm rot="5400000">
                <a:off x="5051551" y="1654161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</p:grpSp>
        <p:sp>
          <p:nvSpPr>
            <p:cNvPr id="341" name="Tafel">
              <a:extLst>
                <a:ext uri="{FF2B5EF4-FFF2-40B4-BE49-F238E27FC236}">
                  <a16:creationId xmlns:a16="http://schemas.microsoft.com/office/drawing/2014/main" id="{FB0C707F-8F8B-4C57-87D6-810F69508239}"/>
                </a:ext>
              </a:extLst>
            </p:cNvPr>
            <p:cNvSpPr/>
            <p:nvPr/>
          </p:nvSpPr>
          <p:spPr>
            <a:xfrm rot="5400000">
              <a:off x="1386341" y="491614"/>
              <a:ext cx="564351" cy="564351"/>
            </a:xfrm>
            <a:prstGeom prst="ellipse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grpSp>
          <p:nvGrpSpPr>
            <p:cNvPr id="342" name="Bed">
              <a:extLst>
                <a:ext uri="{FF2B5EF4-FFF2-40B4-BE49-F238E27FC236}">
                  <a16:creationId xmlns:a16="http://schemas.microsoft.com/office/drawing/2014/main" id="{455074EE-D4E2-4719-98AC-2B28F5D837A8}"/>
                </a:ext>
              </a:extLst>
            </p:cNvPr>
            <p:cNvGrpSpPr/>
            <p:nvPr/>
          </p:nvGrpSpPr>
          <p:grpSpPr>
            <a:xfrm>
              <a:off x="1137954" y="1868133"/>
              <a:ext cx="874910" cy="1370659"/>
              <a:chOff x="1151009" y="1895278"/>
              <a:chExt cx="874910" cy="1370659"/>
            </a:xfrm>
          </p:grpSpPr>
          <p:sp>
            <p:nvSpPr>
              <p:cNvPr id="408" name="Rechthoek: afgeronde hoeken 407">
                <a:extLst>
                  <a:ext uri="{FF2B5EF4-FFF2-40B4-BE49-F238E27FC236}">
                    <a16:creationId xmlns:a16="http://schemas.microsoft.com/office/drawing/2014/main" id="{AFB3610F-08BB-4315-978B-0F5A04682EC8}"/>
                  </a:ext>
                </a:extLst>
              </p:cNvPr>
              <p:cNvSpPr/>
              <p:nvPr/>
            </p:nvSpPr>
            <p:spPr>
              <a:xfrm>
                <a:off x="1151010" y="1943177"/>
                <a:ext cx="874909" cy="1266748"/>
              </a:xfrm>
              <a:prstGeom prst="roundRect">
                <a:avLst>
                  <a:gd name="adj" fmla="val 5760"/>
                </a:avLst>
              </a:prstGeom>
              <a:solidFill>
                <a:schemeClr val="bg1">
                  <a:lumMod val="85000"/>
                </a:schemeClr>
              </a:solid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09" name="Rechthoek: afgeronde hoeken 408">
                <a:extLst>
                  <a:ext uri="{FF2B5EF4-FFF2-40B4-BE49-F238E27FC236}">
                    <a16:creationId xmlns:a16="http://schemas.microsoft.com/office/drawing/2014/main" id="{9DA790F8-2358-4E2D-B89A-069C89FEC94D}"/>
                  </a:ext>
                </a:extLst>
              </p:cNvPr>
              <p:cNvSpPr/>
              <p:nvPr/>
            </p:nvSpPr>
            <p:spPr>
              <a:xfrm>
                <a:off x="1387359" y="1978350"/>
                <a:ext cx="409282" cy="279075"/>
              </a:xfrm>
              <a:prstGeom prst="roundRect">
                <a:avLst>
                  <a:gd name="adj" fmla="val 911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  <a:sym typeface="Helvetica"/>
                </a:endParaRPr>
              </a:p>
            </p:txBody>
          </p:sp>
          <p:sp>
            <p:nvSpPr>
              <p:cNvPr id="410" name="Rechthoek: afgeronde bovenhoeken 409">
                <a:extLst>
                  <a:ext uri="{FF2B5EF4-FFF2-40B4-BE49-F238E27FC236}">
                    <a16:creationId xmlns:a16="http://schemas.microsoft.com/office/drawing/2014/main" id="{EC8FC1BB-BE0D-451A-9637-DB41DCF5EB2F}"/>
                  </a:ext>
                </a:extLst>
              </p:cNvPr>
              <p:cNvSpPr/>
              <p:nvPr/>
            </p:nvSpPr>
            <p:spPr>
              <a:xfrm rot="10800000">
                <a:off x="1151009" y="2257425"/>
                <a:ext cx="874909" cy="952500"/>
              </a:xfrm>
              <a:prstGeom prst="round2SameRect">
                <a:avLst>
                  <a:gd name="adj1" fmla="val 6869"/>
                  <a:gd name="adj2" fmla="val 0"/>
                </a:avLst>
              </a:prstGeom>
              <a:blipFill>
                <a:blip r:embed="rId13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11" name="Rechthoek: afgeronde hoeken 410">
                <a:extLst>
                  <a:ext uri="{FF2B5EF4-FFF2-40B4-BE49-F238E27FC236}">
                    <a16:creationId xmlns:a16="http://schemas.microsoft.com/office/drawing/2014/main" id="{35087991-AFE0-4CE3-9019-14F2B955FD92}"/>
                  </a:ext>
                </a:extLst>
              </p:cNvPr>
              <p:cNvSpPr/>
              <p:nvPr/>
            </p:nvSpPr>
            <p:spPr>
              <a:xfrm>
                <a:off x="1151010" y="1895278"/>
                <a:ext cx="874909" cy="56012"/>
              </a:xfrm>
              <a:prstGeom prst="roundRect">
                <a:avLst>
                  <a:gd name="adj" fmla="val 5760"/>
                </a:avLst>
              </a:prstGeom>
              <a:blipFill>
                <a:blip r:embed="rId12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12" name="Rechthoek: afgeronde hoeken 411">
                <a:extLst>
                  <a:ext uri="{FF2B5EF4-FFF2-40B4-BE49-F238E27FC236}">
                    <a16:creationId xmlns:a16="http://schemas.microsoft.com/office/drawing/2014/main" id="{C610DB66-35BF-48BC-A8DE-D261B487CD65}"/>
                  </a:ext>
                </a:extLst>
              </p:cNvPr>
              <p:cNvSpPr/>
              <p:nvPr/>
            </p:nvSpPr>
            <p:spPr>
              <a:xfrm>
                <a:off x="1151010" y="3209925"/>
                <a:ext cx="874909" cy="56012"/>
              </a:xfrm>
              <a:prstGeom prst="roundRect">
                <a:avLst>
                  <a:gd name="adj" fmla="val 5760"/>
                </a:avLst>
              </a:prstGeom>
              <a:blipFill>
                <a:blip r:embed="rId12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</p:grpSp>
        <p:sp>
          <p:nvSpPr>
            <p:cNvPr id="343" name="Kleed">
              <a:extLst>
                <a:ext uri="{FF2B5EF4-FFF2-40B4-BE49-F238E27FC236}">
                  <a16:creationId xmlns:a16="http://schemas.microsoft.com/office/drawing/2014/main" id="{087570ED-7E34-4CEC-A689-E11413091A10}"/>
                </a:ext>
              </a:extLst>
            </p:cNvPr>
            <p:cNvSpPr/>
            <p:nvPr/>
          </p:nvSpPr>
          <p:spPr>
            <a:xfrm>
              <a:off x="1194524" y="4060814"/>
              <a:ext cx="913813" cy="913813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27000" algn="ctr" rotWithShape="0">
                <a:prstClr val="black">
                  <a:alpha val="3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grpSp>
          <p:nvGrpSpPr>
            <p:cNvPr id="344" name="Stoel">
              <a:extLst>
                <a:ext uri="{FF2B5EF4-FFF2-40B4-BE49-F238E27FC236}">
                  <a16:creationId xmlns:a16="http://schemas.microsoft.com/office/drawing/2014/main" id="{1A892D65-FA14-4F45-80DF-D39E22EE6581}"/>
                </a:ext>
              </a:extLst>
            </p:cNvPr>
            <p:cNvGrpSpPr/>
            <p:nvPr/>
          </p:nvGrpSpPr>
          <p:grpSpPr>
            <a:xfrm rot="3779316" flipV="1">
              <a:off x="946772" y="4594182"/>
              <a:ext cx="505202" cy="406182"/>
              <a:chOff x="4564161" y="1406143"/>
              <a:chExt cx="750788" cy="603632"/>
            </a:xfrm>
            <a:blipFill>
              <a:blip r:embed="rId10"/>
              <a:stretch>
                <a:fillRect/>
              </a:stretch>
            </a:blipFill>
          </p:grpSpPr>
          <p:sp>
            <p:nvSpPr>
              <p:cNvPr id="404" name="Rechthoek: afgeronde hoeken 403">
                <a:extLst>
                  <a:ext uri="{FF2B5EF4-FFF2-40B4-BE49-F238E27FC236}">
                    <a16:creationId xmlns:a16="http://schemas.microsoft.com/office/drawing/2014/main" id="{9BA7D563-DA9F-4911-82C2-F7D06BD2791A}"/>
                  </a:ext>
                </a:extLst>
              </p:cNvPr>
              <p:cNvSpPr/>
              <p:nvPr/>
            </p:nvSpPr>
            <p:spPr>
              <a:xfrm>
                <a:off x="4686300" y="1543050"/>
                <a:ext cx="504825" cy="46672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05" name="Rechthoek: afgeronde hoeken 404">
                <a:extLst>
                  <a:ext uri="{FF2B5EF4-FFF2-40B4-BE49-F238E27FC236}">
                    <a16:creationId xmlns:a16="http://schemas.microsoft.com/office/drawing/2014/main" id="{0C108005-F17A-4AB2-A018-C32B3BCD6D55}"/>
                  </a:ext>
                </a:extLst>
              </p:cNvPr>
              <p:cNvSpPr/>
              <p:nvPr/>
            </p:nvSpPr>
            <p:spPr>
              <a:xfrm>
                <a:off x="4686300" y="1406143"/>
                <a:ext cx="504825" cy="16548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47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06" name="Rechthoek: afgeronde hoeken 405">
                <a:extLst>
                  <a:ext uri="{FF2B5EF4-FFF2-40B4-BE49-F238E27FC236}">
                    <a16:creationId xmlns:a16="http://schemas.microsoft.com/office/drawing/2014/main" id="{8D464461-C4B6-4054-A823-C1BA6F0F4BD8}"/>
                  </a:ext>
                </a:extLst>
              </p:cNvPr>
              <p:cNvSpPr/>
              <p:nvPr/>
            </p:nvSpPr>
            <p:spPr>
              <a:xfrm rot="5400000">
                <a:off x="4451476" y="1654160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07" name="Rechthoek: afgeronde hoeken 406">
                <a:extLst>
                  <a:ext uri="{FF2B5EF4-FFF2-40B4-BE49-F238E27FC236}">
                    <a16:creationId xmlns:a16="http://schemas.microsoft.com/office/drawing/2014/main" id="{9C68B149-3D3F-468B-9E06-A3E7812F52E4}"/>
                  </a:ext>
                </a:extLst>
              </p:cNvPr>
              <p:cNvSpPr/>
              <p:nvPr/>
            </p:nvSpPr>
            <p:spPr>
              <a:xfrm rot="5400000">
                <a:off x="5051551" y="1654161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</p:grpSp>
        <p:grpSp>
          <p:nvGrpSpPr>
            <p:cNvPr id="345" name="Stoel">
              <a:extLst>
                <a:ext uri="{FF2B5EF4-FFF2-40B4-BE49-F238E27FC236}">
                  <a16:creationId xmlns:a16="http://schemas.microsoft.com/office/drawing/2014/main" id="{DB8477F0-7D34-4885-BA5C-8ABFA00DCAA1}"/>
                </a:ext>
              </a:extLst>
            </p:cNvPr>
            <p:cNvGrpSpPr/>
            <p:nvPr/>
          </p:nvGrpSpPr>
          <p:grpSpPr>
            <a:xfrm rot="17820684">
              <a:off x="946773" y="3995013"/>
              <a:ext cx="505202" cy="406182"/>
              <a:chOff x="4564161" y="1406143"/>
              <a:chExt cx="750788" cy="603632"/>
            </a:xfrm>
            <a:blipFill>
              <a:blip r:embed="rId10"/>
              <a:stretch>
                <a:fillRect/>
              </a:stretch>
            </a:blipFill>
          </p:grpSpPr>
          <p:sp>
            <p:nvSpPr>
              <p:cNvPr id="400" name="Rechthoek: afgeronde hoeken 399">
                <a:extLst>
                  <a:ext uri="{FF2B5EF4-FFF2-40B4-BE49-F238E27FC236}">
                    <a16:creationId xmlns:a16="http://schemas.microsoft.com/office/drawing/2014/main" id="{4636D347-026D-4B2F-8C4B-3A25970CAB6B}"/>
                  </a:ext>
                </a:extLst>
              </p:cNvPr>
              <p:cNvSpPr/>
              <p:nvPr/>
            </p:nvSpPr>
            <p:spPr>
              <a:xfrm>
                <a:off x="4686300" y="1543050"/>
                <a:ext cx="504825" cy="46672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01" name="Rechthoek: afgeronde hoeken 400">
                <a:extLst>
                  <a:ext uri="{FF2B5EF4-FFF2-40B4-BE49-F238E27FC236}">
                    <a16:creationId xmlns:a16="http://schemas.microsoft.com/office/drawing/2014/main" id="{B70CFE99-9905-4E0C-861C-47CF623E45E3}"/>
                  </a:ext>
                </a:extLst>
              </p:cNvPr>
              <p:cNvSpPr/>
              <p:nvPr/>
            </p:nvSpPr>
            <p:spPr>
              <a:xfrm>
                <a:off x="4686300" y="1406143"/>
                <a:ext cx="504825" cy="16548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47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02" name="Rechthoek: afgeronde hoeken 401">
                <a:extLst>
                  <a:ext uri="{FF2B5EF4-FFF2-40B4-BE49-F238E27FC236}">
                    <a16:creationId xmlns:a16="http://schemas.microsoft.com/office/drawing/2014/main" id="{6ABB504F-6D05-4E4E-A7F2-D63D190B3632}"/>
                  </a:ext>
                </a:extLst>
              </p:cNvPr>
              <p:cNvSpPr/>
              <p:nvPr/>
            </p:nvSpPr>
            <p:spPr>
              <a:xfrm rot="5400000">
                <a:off x="4451476" y="1654160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  <p:sp>
            <p:nvSpPr>
              <p:cNvPr id="403" name="Rechthoek: afgeronde hoeken 402">
                <a:extLst>
                  <a:ext uri="{FF2B5EF4-FFF2-40B4-BE49-F238E27FC236}">
                    <a16:creationId xmlns:a16="http://schemas.microsoft.com/office/drawing/2014/main" id="{58BA825D-0194-4D10-9498-8D0DB2A4C20D}"/>
                  </a:ext>
                </a:extLst>
              </p:cNvPr>
              <p:cNvSpPr/>
              <p:nvPr/>
            </p:nvSpPr>
            <p:spPr>
              <a:xfrm rot="5400000">
                <a:off x="5051551" y="1654161"/>
                <a:ext cx="376084" cy="1507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5400" cap="rnd">
                <a:noFill/>
                <a:custDash>
                  <a:ds d="100000" sp="200000"/>
                </a:custDash>
                <a:round/>
              </a:ln>
              <a:effectLst>
                <a:outerShdw blurRad="127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900">
                  <a:solidFill>
                    <a:srgbClr val="4B4B4B"/>
                  </a:solidFill>
                  <a:latin typeface="Arial"/>
                  <a:cs typeface="Arial"/>
                  <a:sym typeface="Helvetica"/>
                </a:endParaRPr>
              </a:p>
            </p:txBody>
          </p:sp>
        </p:grpSp>
        <p:sp>
          <p:nvSpPr>
            <p:cNvPr id="346" name="Tafel">
              <a:extLst>
                <a:ext uri="{FF2B5EF4-FFF2-40B4-BE49-F238E27FC236}">
                  <a16:creationId xmlns:a16="http://schemas.microsoft.com/office/drawing/2014/main" id="{BF687E42-7D8B-4472-85C7-F0015C1BBA34}"/>
                </a:ext>
              </a:extLst>
            </p:cNvPr>
            <p:cNvSpPr/>
            <p:nvPr/>
          </p:nvSpPr>
          <p:spPr>
            <a:xfrm rot="5400000">
              <a:off x="1386341" y="4225996"/>
              <a:ext cx="564351" cy="564351"/>
            </a:xfrm>
            <a:prstGeom prst="ellipse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grpSp>
          <p:nvGrpSpPr>
            <p:cNvPr id="347" name="Toilet">
              <a:extLst>
                <a:ext uri="{FF2B5EF4-FFF2-40B4-BE49-F238E27FC236}">
                  <a16:creationId xmlns:a16="http://schemas.microsoft.com/office/drawing/2014/main" id="{027D19ED-B25A-4433-8641-25C8A151887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2415994" y="1845116"/>
              <a:ext cx="231271" cy="338685"/>
              <a:chOff x="3628" y="1852"/>
              <a:chExt cx="422" cy="618"/>
            </a:xfrm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7" name="Rectangle 64">
                <a:extLst>
                  <a:ext uri="{FF2B5EF4-FFF2-40B4-BE49-F238E27FC236}">
                    <a16:creationId xmlns:a16="http://schemas.microsoft.com/office/drawing/2014/main" id="{1BC57E2F-B5A3-46AE-B4EF-2C96C08C7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8" y="1983"/>
                <a:ext cx="342" cy="38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8" name="Freeform 65">
                <a:extLst>
                  <a:ext uri="{FF2B5EF4-FFF2-40B4-BE49-F238E27FC236}">
                    <a16:creationId xmlns:a16="http://schemas.microsoft.com/office/drawing/2014/main" id="{7713C0FA-39C2-4762-AFD4-3DE710507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1852"/>
                <a:ext cx="403" cy="455"/>
              </a:xfrm>
              <a:custGeom>
                <a:avLst/>
                <a:gdLst>
                  <a:gd name="T0" fmla="*/ 95 w 190"/>
                  <a:gd name="T1" fmla="*/ 0 h 215"/>
                  <a:gd name="T2" fmla="*/ 95 w 190"/>
                  <a:gd name="T3" fmla="*/ 0 h 215"/>
                  <a:gd name="T4" fmla="*/ 0 w 190"/>
                  <a:gd name="T5" fmla="*/ 95 h 215"/>
                  <a:gd name="T6" fmla="*/ 0 w 190"/>
                  <a:gd name="T7" fmla="*/ 192 h 215"/>
                  <a:gd name="T8" fmla="*/ 23 w 190"/>
                  <a:gd name="T9" fmla="*/ 215 h 215"/>
                  <a:gd name="T10" fmla="*/ 166 w 190"/>
                  <a:gd name="T11" fmla="*/ 215 h 215"/>
                  <a:gd name="T12" fmla="*/ 190 w 190"/>
                  <a:gd name="T13" fmla="*/ 192 h 215"/>
                  <a:gd name="T14" fmla="*/ 190 w 190"/>
                  <a:gd name="T15" fmla="*/ 95 h 215"/>
                  <a:gd name="T16" fmla="*/ 95 w 190"/>
                  <a:gd name="T17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0" h="215">
                    <a:moveTo>
                      <a:pt x="95" y="0"/>
                    </a:moveTo>
                    <a:cubicBezTo>
                      <a:pt x="95" y="0"/>
                      <a:pt x="95" y="0"/>
                      <a:pt x="95" y="0"/>
                    </a:cubicBezTo>
                    <a:cubicBezTo>
                      <a:pt x="42" y="0"/>
                      <a:pt x="0" y="43"/>
                      <a:pt x="0" y="9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204"/>
                      <a:pt x="10" y="215"/>
                      <a:pt x="23" y="215"/>
                    </a:cubicBezTo>
                    <a:cubicBezTo>
                      <a:pt x="166" y="215"/>
                      <a:pt x="166" y="215"/>
                      <a:pt x="166" y="215"/>
                    </a:cubicBezTo>
                    <a:cubicBezTo>
                      <a:pt x="179" y="215"/>
                      <a:pt x="190" y="204"/>
                      <a:pt x="190" y="192"/>
                    </a:cubicBezTo>
                    <a:cubicBezTo>
                      <a:pt x="190" y="95"/>
                      <a:pt x="190" y="95"/>
                      <a:pt x="190" y="95"/>
                    </a:cubicBezTo>
                    <a:cubicBezTo>
                      <a:pt x="190" y="43"/>
                      <a:pt x="147" y="0"/>
                      <a:pt x="95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9" name="Oval 66">
                <a:extLst>
                  <a:ext uri="{FF2B5EF4-FFF2-40B4-BE49-F238E27FC236}">
                    <a16:creationId xmlns:a16="http://schemas.microsoft.com/office/drawing/2014/main" id="{0A4274EF-F2D2-402E-B9C2-20E98BA5A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2263"/>
                <a:ext cx="32" cy="32"/>
              </a:xfrm>
              <a:prstGeom prst="ellipse">
                <a:avLst/>
              </a:pr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0" name="Oval 67">
                <a:extLst>
                  <a:ext uri="{FF2B5EF4-FFF2-40B4-BE49-F238E27FC236}">
                    <a16:creationId xmlns:a16="http://schemas.microsoft.com/office/drawing/2014/main" id="{63334131-E3E8-48C9-9928-A885CB962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1" y="2263"/>
                <a:ext cx="32" cy="32"/>
              </a:xfrm>
              <a:prstGeom prst="ellipse">
                <a:avLst/>
              </a:pr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1" name="Freeform 68">
                <a:extLst>
                  <a:ext uri="{FF2B5EF4-FFF2-40B4-BE49-F238E27FC236}">
                    <a16:creationId xmlns:a16="http://schemas.microsoft.com/office/drawing/2014/main" id="{9A7069CD-3EEB-40AC-9BBF-DF296DB5E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" y="1911"/>
                <a:ext cx="282" cy="337"/>
              </a:xfrm>
              <a:custGeom>
                <a:avLst/>
                <a:gdLst>
                  <a:gd name="T0" fmla="*/ 67 w 133"/>
                  <a:gd name="T1" fmla="*/ 0 h 159"/>
                  <a:gd name="T2" fmla="*/ 133 w 133"/>
                  <a:gd name="T3" fmla="*/ 67 h 159"/>
                  <a:gd name="T4" fmla="*/ 133 w 133"/>
                  <a:gd name="T5" fmla="*/ 159 h 159"/>
                  <a:gd name="T6" fmla="*/ 0 w 133"/>
                  <a:gd name="T7" fmla="*/ 159 h 159"/>
                  <a:gd name="T8" fmla="*/ 0 w 133"/>
                  <a:gd name="T9" fmla="*/ 67 h 159"/>
                  <a:gd name="T10" fmla="*/ 67 w 133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159">
                    <a:moveTo>
                      <a:pt x="67" y="0"/>
                    </a:moveTo>
                    <a:cubicBezTo>
                      <a:pt x="104" y="0"/>
                      <a:pt x="133" y="30"/>
                      <a:pt x="133" y="67"/>
                    </a:cubicBezTo>
                    <a:cubicBezTo>
                      <a:pt x="133" y="159"/>
                      <a:pt x="133" y="159"/>
                      <a:pt x="133" y="159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2" name="Freeform 69">
                <a:extLst>
                  <a:ext uri="{FF2B5EF4-FFF2-40B4-BE49-F238E27FC236}">
                    <a16:creationId xmlns:a16="http://schemas.microsoft.com/office/drawing/2014/main" id="{6572000D-69D9-4571-BF12-913F85038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" y="2091"/>
                <a:ext cx="100" cy="117"/>
              </a:xfrm>
              <a:custGeom>
                <a:avLst/>
                <a:gdLst>
                  <a:gd name="T0" fmla="*/ 24 w 47"/>
                  <a:gd name="T1" fmla="*/ 0 h 55"/>
                  <a:gd name="T2" fmla="*/ 47 w 47"/>
                  <a:gd name="T3" fmla="*/ 23 h 55"/>
                  <a:gd name="T4" fmla="*/ 47 w 47"/>
                  <a:gd name="T5" fmla="*/ 55 h 55"/>
                  <a:gd name="T6" fmla="*/ 0 w 47"/>
                  <a:gd name="T7" fmla="*/ 55 h 55"/>
                  <a:gd name="T8" fmla="*/ 0 w 47"/>
                  <a:gd name="T9" fmla="*/ 23 h 55"/>
                  <a:gd name="T10" fmla="*/ 24 w 47"/>
                  <a:gd name="T1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55">
                    <a:moveTo>
                      <a:pt x="24" y="0"/>
                    </a:moveTo>
                    <a:cubicBezTo>
                      <a:pt x="37" y="0"/>
                      <a:pt x="47" y="10"/>
                      <a:pt x="47" y="23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lose/>
                  </a:path>
                </a:pathLst>
              </a:custGeom>
              <a:solidFill>
                <a:srgbClr val="91C7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3" name="Freeform 70">
                <a:extLst>
                  <a:ext uri="{FF2B5EF4-FFF2-40B4-BE49-F238E27FC236}">
                    <a16:creationId xmlns:a16="http://schemas.microsoft.com/office/drawing/2014/main" id="{33CFB77B-F7AD-47E1-AC10-3F06F33A9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" y="2117"/>
                <a:ext cx="60" cy="70"/>
              </a:xfrm>
              <a:custGeom>
                <a:avLst/>
                <a:gdLst>
                  <a:gd name="T0" fmla="*/ 14 w 28"/>
                  <a:gd name="T1" fmla="*/ 0 h 33"/>
                  <a:gd name="T2" fmla="*/ 28 w 28"/>
                  <a:gd name="T3" fmla="*/ 14 h 33"/>
                  <a:gd name="T4" fmla="*/ 28 w 28"/>
                  <a:gd name="T5" fmla="*/ 33 h 33"/>
                  <a:gd name="T6" fmla="*/ 0 w 28"/>
                  <a:gd name="T7" fmla="*/ 33 h 33"/>
                  <a:gd name="T8" fmla="*/ 0 w 28"/>
                  <a:gd name="T9" fmla="*/ 14 h 33"/>
                  <a:gd name="T10" fmla="*/ 14 w 28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33">
                    <a:moveTo>
                      <a:pt x="14" y="0"/>
                    </a:moveTo>
                    <a:cubicBezTo>
                      <a:pt x="21" y="0"/>
                      <a:pt x="28" y="6"/>
                      <a:pt x="28" y="14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lose/>
                  </a:path>
                </a:pathLst>
              </a:custGeom>
              <a:solidFill>
                <a:srgbClr val="4CA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4" name="Freeform 71">
                <a:extLst>
                  <a:ext uri="{FF2B5EF4-FFF2-40B4-BE49-F238E27FC236}">
                    <a16:creationId xmlns:a16="http://schemas.microsoft.com/office/drawing/2014/main" id="{DB880082-CD9A-4EF8-B468-284BE04E4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" y="2282"/>
                <a:ext cx="418" cy="34"/>
              </a:xfrm>
              <a:custGeom>
                <a:avLst/>
                <a:gdLst>
                  <a:gd name="T0" fmla="*/ 9 w 197"/>
                  <a:gd name="T1" fmla="*/ 0 h 16"/>
                  <a:gd name="T2" fmla="*/ 189 w 197"/>
                  <a:gd name="T3" fmla="*/ 0 h 16"/>
                  <a:gd name="T4" fmla="*/ 197 w 197"/>
                  <a:gd name="T5" fmla="*/ 8 h 16"/>
                  <a:gd name="T6" fmla="*/ 197 w 197"/>
                  <a:gd name="T7" fmla="*/ 8 h 16"/>
                  <a:gd name="T8" fmla="*/ 189 w 197"/>
                  <a:gd name="T9" fmla="*/ 16 h 16"/>
                  <a:gd name="T10" fmla="*/ 9 w 197"/>
                  <a:gd name="T11" fmla="*/ 16 h 16"/>
                  <a:gd name="T12" fmla="*/ 0 w 197"/>
                  <a:gd name="T13" fmla="*/ 8 h 16"/>
                  <a:gd name="T14" fmla="*/ 0 w 197"/>
                  <a:gd name="T15" fmla="*/ 8 h 16"/>
                  <a:gd name="T16" fmla="*/ 9 w 197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7" h="16">
                    <a:moveTo>
                      <a:pt x="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0"/>
                      <a:pt x="197" y="3"/>
                      <a:pt x="197" y="8"/>
                    </a:cubicBezTo>
                    <a:cubicBezTo>
                      <a:pt x="197" y="8"/>
                      <a:pt x="197" y="8"/>
                      <a:pt x="197" y="8"/>
                    </a:cubicBezTo>
                    <a:cubicBezTo>
                      <a:pt x="197" y="12"/>
                      <a:pt x="193" y="16"/>
                      <a:pt x="18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9" y="0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5" name="Freeform 72">
                <a:extLst>
                  <a:ext uri="{FF2B5EF4-FFF2-40B4-BE49-F238E27FC236}">
                    <a16:creationId xmlns:a16="http://schemas.microsoft.com/office/drawing/2014/main" id="{D2F557E2-5C5F-4B88-8E09-A49EA7603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2335"/>
                <a:ext cx="422" cy="67"/>
              </a:xfrm>
              <a:custGeom>
                <a:avLst/>
                <a:gdLst>
                  <a:gd name="T0" fmla="*/ 199 w 199"/>
                  <a:gd name="T1" fmla="*/ 19 h 32"/>
                  <a:gd name="T2" fmla="*/ 199 w 199"/>
                  <a:gd name="T3" fmla="*/ 32 h 32"/>
                  <a:gd name="T4" fmla="*/ 0 w 199"/>
                  <a:gd name="T5" fmla="*/ 32 h 32"/>
                  <a:gd name="T6" fmla="*/ 0 w 199"/>
                  <a:gd name="T7" fmla="*/ 19 h 32"/>
                  <a:gd name="T8" fmla="*/ 20 w 199"/>
                  <a:gd name="T9" fmla="*/ 0 h 32"/>
                  <a:gd name="T10" fmla="*/ 180 w 199"/>
                  <a:gd name="T11" fmla="*/ 0 h 32"/>
                  <a:gd name="T12" fmla="*/ 199 w 199"/>
                  <a:gd name="T13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32">
                    <a:moveTo>
                      <a:pt x="199" y="19"/>
                    </a:moveTo>
                    <a:cubicBezTo>
                      <a:pt x="199" y="32"/>
                      <a:pt x="199" y="32"/>
                      <a:pt x="199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199" y="8"/>
                      <a:pt x="199" y="19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6" name="Freeform 73">
                <a:extLst>
                  <a:ext uri="{FF2B5EF4-FFF2-40B4-BE49-F238E27FC236}">
                    <a16:creationId xmlns:a16="http://schemas.microsoft.com/office/drawing/2014/main" id="{D36114B2-59EA-4A04-81FB-2502125E0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2402"/>
                <a:ext cx="422" cy="68"/>
              </a:xfrm>
              <a:custGeom>
                <a:avLst/>
                <a:gdLst>
                  <a:gd name="T0" fmla="*/ 199 w 199"/>
                  <a:gd name="T1" fmla="*/ 12 h 32"/>
                  <a:gd name="T2" fmla="*/ 199 w 199"/>
                  <a:gd name="T3" fmla="*/ 0 h 32"/>
                  <a:gd name="T4" fmla="*/ 0 w 199"/>
                  <a:gd name="T5" fmla="*/ 0 h 32"/>
                  <a:gd name="T6" fmla="*/ 0 w 199"/>
                  <a:gd name="T7" fmla="*/ 12 h 32"/>
                  <a:gd name="T8" fmla="*/ 20 w 199"/>
                  <a:gd name="T9" fmla="*/ 32 h 32"/>
                  <a:gd name="T10" fmla="*/ 180 w 199"/>
                  <a:gd name="T11" fmla="*/ 32 h 32"/>
                  <a:gd name="T12" fmla="*/ 199 w 199"/>
                  <a:gd name="T13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32">
                    <a:moveTo>
                      <a:pt x="199" y="12"/>
                    </a:moveTo>
                    <a:cubicBezTo>
                      <a:pt x="199" y="0"/>
                      <a:pt x="199" y="0"/>
                      <a:pt x="19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23"/>
                      <a:pt x="9" y="32"/>
                      <a:pt x="20" y="32"/>
                    </a:cubicBezTo>
                    <a:cubicBezTo>
                      <a:pt x="180" y="32"/>
                      <a:pt x="180" y="32"/>
                      <a:pt x="180" y="32"/>
                    </a:cubicBezTo>
                    <a:cubicBezTo>
                      <a:pt x="191" y="32"/>
                      <a:pt x="199" y="23"/>
                      <a:pt x="199" y="12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7" name="Freeform 74">
                <a:extLst>
                  <a:ext uri="{FF2B5EF4-FFF2-40B4-BE49-F238E27FC236}">
                    <a16:creationId xmlns:a16="http://schemas.microsoft.com/office/drawing/2014/main" id="{1AA3EDCE-DF62-46AF-9E3F-AA167F89E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383"/>
                <a:ext cx="46" cy="45"/>
              </a:xfrm>
              <a:custGeom>
                <a:avLst/>
                <a:gdLst>
                  <a:gd name="T0" fmla="*/ 12 w 22"/>
                  <a:gd name="T1" fmla="*/ 0 h 21"/>
                  <a:gd name="T2" fmla="*/ 10 w 22"/>
                  <a:gd name="T3" fmla="*/ 0 h 21"/>
                  <a:gd name="T4" fmla="*/ 0 w 22"/>
                  <a:gd name="T5" fmla="*/ 10 h 21"/>
                  <a:gd name="T6" fmla="*/ 10 w 22"/>
                  <a:gd name="T7" fmla="*/ 21 h 21"/>
                  <a:gd name="T8" fmla="*/ 12 w 22"/>
                  <a:gd name="T9" fmla="*/ 21 h 21"/>
                  <a:gd name="T10" fmla="*/ 22 w 22"/>
                  <a:gd name="T11" fmla="*/ 10 h 21"/>
                  <a:gd name="T12" fmla="*/ 12 w 22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6"/>
                      <a:pt x="4" y="21"/>
                      <a:pt x="10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7" y="21"/>
                      <a:pt x="22" y="16"/>
                      <a:pt x="22" y="10"/>
                    </a:cubicBezTo>
                    <a:cubicBezTo>
                      <a:pt x="22" y="5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8" name="Freeform 75">
                <a:extLst>
                  <a:ext uri="{FF2B5EF4-FFF2-40B4-BE49-F238E27FC236}">
                    <a16:creationId xmlns:a16="http://schemas.microsoft.com/office/drawing/2014/main" id="{A55D6DAD-7C04-4CFA-A5BC-4F814DEA9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" y="2388"/>
                <a:ext cx="36" cy="34"/>
              </a:xfrm>
              <a:custGeom>
                <a:avLst/>
                <a:gdLst>
                  <a:gd name="T0" fmla="*/ 9 w 17"/>
                  <a:gd name="T1" fmla="*/ 0 h 16"/>
                  <a:gd name="T2" fmla="*/ 8 w 17"/>
                  <a:gd name="T3" fmla="*/ 0 h 16"/>
                  <a:gd name="T4" fmla="*/ 0 w 17"/>
                  <a:gd name="T5" fmla="*/ 8 h 16"/>
                  <a:gd name="T6" fmla="*/ 8 w 17"/>
                  <a:gd name="T7" fmla="*/ 16 h 16"/>
                  <a:gd name="T8" fmla="*/ 9 w 17"/>
                  <a:gd name="T9" fmla="*/ 16 h 16"/>
                  <a:gd name="T10" fmla="*/ 17 w 17"/>
                  <a:gd name="T11" fmla="*/ 8 h 16"/>
                  <a:gd name="T12" fmla="*/ 9 w 17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6">
                    <a:moveTo>
                      <a:pt x="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"/>
                      <a:pt x="4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4" y="16"/>
                      <a:pt x="17" y="13"/>
                      <a:pt x="17" y="8"/>
                    </a:cubicBezTo>
                    <a:cubicBezTo>
                      <a:pt x="17" y="4"/>
                      <a:pt x="14" y="0"/>
                      <a:pt x="9" y="0"/>
                    </a:cubicBez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99" name="Freeform 76">
                <a:extLst>
                  <a:ext uri="{FF2B5EF4-FFF2-40B4-BE49-F238E27FC236}">
                    <a16:creationId xmlns:a16="http://schemas.microsoft.com/office/drawing/2014/main" id="{6E916907-6BF8-485E-AF0B-F786C447B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8" y="1922"/>
                <a:ext cx="218" cy="169"/>
              </a:xfrm>
              <a:custGeom>
                <a:avLst/>
                <a:gdLst>
                  <a:gd name="T0" fmla="*/ 0 w 103"/>
                  <a:gd name="T1" fmla="*/ 29 h 80"/>
                  <a:gd name="T2" fmla="*/ 53 w 103"/>
                  <a:gd name="T3" fmla="*/ 0 h 80"/>
                  <a:gd name="T4" fmla="*/ 103 w 103"/>
                  <a:gd name="T5" fmla="*/ 27 h 80"/>
                  <a:gd name="T6" fmla="*/ 64 w 103"/>
                  <a:gd name="T7" fmla="*/ 80 h 80"/>
                  <a:gd name="T8" fmla="*/ 52 w 103"/>
                  <a:gd name="T9" fmla="*/ 76 h 80"/>
                  <a:gd name="T10" fmla="*/ 40 w 103"/>
                  <a:gd name="T11" fmla="*/ 80 h 80"/>
                  <a:gd name="T12" fmla="*/ 0 w 103"/>
                  <a:gd name="T13" fmla="*/ 2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80">
                    <a:moveTo>
                      <a:pt x="0" y="29"/>
                    </a:moveTo>
                    <a:cubicBezTo>
                      <a:pt x="0" y="29"/>
                      <a:pt x="18" y="0"/>
                      <a:pt x="53" y="0"/>
                    </a:cubicBezTo>
                    <a:cubicBezTo>
                      <a:pt x="87" y="0"/>
                      <a:pt x="103" y="27"/>
                      <a:pt x="103" y="27"/>
                    </a:cubicBezTo>
                    <a:cubicBezTo>
                      <a:pt x="103" y="27"/>
                      <a:pt x="78" y="49"/>
                      <a:pt x="64" y="80"/>
                    </a:cubicBezTo>
                    <a:cubicBezTo>
                      <a:pt x="64" y="80"/>
                      <a:pt x="59" y="76"/>
                      <a:pt x="52" y="76"/>
                    </a:cubicBezTo>
                    <a:cubicBezTo>
                      <a:pt x="47" y="76"/>
                      <a:pt x="40" y="80"/>
                      <a:pt x="40" y="80"/>
                    </a:cubicBezTo>
                    <a:cubicBezTo>
                      <a:pt x="40" y="80"/>
                      <a:pt x="28" y="48"/>
                      <a:pt x="0" y="29"/>
                    </a:cubicBez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</p:grpSp>
        <p:sp>
          <p:nvSpPr>
            <p:cNvPr id="348" name="Kast">
              <a:extLst>
                <a:ext uri="{FF2B5EF4-FFF2-40B4-BE49-F238E27FC236}">
                  <a16:creationId xmlns:a16="http://schemas.microsoft.com/office/drawing/2014/main" id="{D2BE9CF3-9E02-48A5-B503-E2F635AA4A5B}"/>
                </a:ext>
              </a:extLst>
            </p:cNvPr>
            <p:cNvSpPr/>
            <p:nvPr/>
          </p:nvSpPr>
          <p:spPr>
            <a:xfrm>
              <a:off x="2169743" y="1410953"/>
              <a:ext cx="1060000" cy="361951"/>
            </a:xfrm>
            <a:prstGeom prst="roundRect">
              <a:avLst>
                <a:gd name="adj" fmla="val 6141"/>
              </a:avLst>
            </a:prstGeom>
            <a:blipFill dpi="0" rotWithShape="1">
              <a:blip r:embed="rId14"/>
              <a:srcRect/>
              <a:tile tx="0" ty="0" sx="100000" sy="100000" flip="none" algn="tl"/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49" name="Kast">
              <a:extLst>
                <a:ext uri="{FF2B5EF4-FFF2-40B4-BE49-F238E27FC236}">
                  <a16:creationId xmlns:a16="http://schemas.microsoft.com/office/drawing/2014/main" id="{9CEAB834-36D2-45CE-86DC-FD6F7F5A9C9D}"/>
                </a:ext>
              </a:extLst>
            </p:cNvPr>
            <p:cNvSpPr/>
            <p:nvPr/>
          </p:nvSpPr>
          <p:spPr>
            <a:xfrm>
              <a:off x="2169743" y="5602051"/>
              <a:ext cx="1060000" cy="361951"/>
            </a:xfrm>
            <a:prstGeom prst="roundRect">
              <a:avLst>
                <a:gd name="adj" fmla="val 6141"/>
              </a:avLst>
            </a:prstGeom>
            <a:blipFill dpi="0" rotWithShape="1">
              <a:blip r:embed="rId14"/>
              <a:srcRect/>
              <a:tile tx="0" ty="0" sx="100000" sy="100000" flip="none" algn="tl"/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pic>
          <p:nvPicPr>
            <p:cNvPr id="350" name="Plant">
              <a:extLst>
                <a:ext uri="{FF2B5EF4-FFF2-40B4-BE49-F238E27FC236}">
                  <a16:creationId xmlns:a16="http://schemas.microsoft.com/office/drawing/2014/main" id="{2D45FAC6-FE2A-4768-8400-6C39D0D2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29486" y="1289906"/>
              <a:ext cx="489115" cy="491319"/>
            </a:xfrm>
            <a:prstGeom prst="rect">
              <a:avLst/>
            </a:prstGeom>
            <a:noFill/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</p:pic>
        <p:pic>
          <p:nvPicPr>
            <p:cNvPr id="351" name="Plant">
              <a:extLst>
                <a:ext uri="{FF2B5EF4-FFF2-40B4-BE49-F238E27FC236}">
                  <a16:creationId xmlns:a16="http://schemas.microsoft.com/office/drawing/2014/main" id="{1E00AD17-7AF4-43CC-8A9C-B05E268E6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4500000">
              <a:off x="1648536" y="5472307"/>
              <a:ext cx="489115" cy="491319"/>
            </a:xfrm>
            <a:prstGeom prst="rect">
              <a:avLst/>
            </a:prstGeom>
            <a:noFill/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352" name="Kastje">
              <a:extLst>
                <a:ext uri="{FF2B5EF4-FFF2-40B4-BE49-F238E27FC236}">
                  <a16:creationId xmlns:a16="http://schemas.microsoft.com/office/drawing/2014/main" id="{9C826B98-DC1E-4424-B9C1-F22E26B1AF7A}"/>
                </a:ext>
              </a:extLst>
            </p:cNvPr>
            <p:cNvSpPr/>
            <p:nvPr/>
          </p:nvSpPr>
          <p:spPr>
            <a:xfrm>
              <a:off x="893393" y="1868133"/>
              <a:ext cx="221032" cy="198288"/>
            </a:xfrm>
            <a:prstGeom prst="roundRect">
              <a:avLst>
                <a:gd name="adj" fmla="val 6141"/>
              </a:avLst>
            </a:prstGeom>
            <a:blipFill dpi="0" rotWithShape="1">
              <a:blip r:embed="rId14"/>
              <a:srcRect/>
              <a:tile tx="0" ty="0" sx="100000" sy="100000" flip="none" algn="tl"/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53" name="Kastje">
              <a:extLst>
                <a:ext uri="{FF2B5EF4-FFF2-40B4-BE49-F238E27FC236}">
                  <a16:creationId xmlns:a16="http://schemas.microsoft.com/office/drawing/2014/main" id="{A8C086D1-CFE9-4DE4-8CCC-DB817F6D7A30}"/>
                </a:ext>
              </a:extLst>
            </p:cNvPr>
            <p:cNvSpPr/>
            <p:nvPr/>
          </p:nvSpPr>
          <p:spPr>
            <a:xfrm>
              <a:off x="2036393" y="1868133"/>
              <a:ext cx="221032" cy="198288"/>
            </a:xfrm>
            <a:prstGeom prst="roundRect">
              <a:avLst>
                <a:gd name="adj" fmla="val 6141"/>
              </a:avLst>
            </a:prstGeom>
            <a:blipFill dpi="0" rotWithShape="1">
              <a:blip r:embed="rId14"/>
              <a:srcRect/>
              <a:tile tx="0" ty="0" sx="100000" sy="100000" flip="none" algn="tl"/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52400" algn="ctr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54" name="Kleed">
              <a:extLst>
                <a:ext uri="{FF2B5EF4-FFF2-40B4-BE49-F238E27FC236}">
                  <a16:creationId xmlns:a16="http://schemas.microsoft.com/office/drawing/2014/main" id="{8B979FFE-B151-4C6A-9CE2-D9BD11FF5F4E}"/>
                </a:ext>
              </a:extLst>
            </p:cNvPr>
            <p:cNvSpPr/>
            <p:nvPr/>
          </p:nvSpPr>
          <p:spPr>
            <a:xfrm>
              <a:off x="2836284" y="2695470"/>
              <a:ext cx="484583" cy="484583"/>
            </a:xfrm>
            <a:prstGeom prst="ellipse">
              <a:avLst/>
            </a:prstGeom>
            <a:blipFill>
              <a:blip r:embed="rId16"/>
              <a:stretch>
                <a:fillRect/>
              </a:stretch>
            </a:blipFill>
            <a:ln w="25400" cap="rnd">
              <a:noFill/>
              <a:custDash>
                <a:ds d="100000" sp="200000"/>
              </a:custDash>
              <a:round/>
            </a:ln>
            <a:effectLst>
              <a:outerShdw blurRad="127000" algn="ctr" rotWithShape="0">
                <a:prstClr val="black">
                  <a:alpha val="3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nl-NL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grpSp>
          <p:nvGrpSpPr>
            <p:cNvPr id="355" name="Wastafel">
              <a:extLst>
                <a:ext uri="{FF2B5EF4-FFF2-40B4-BE49-F238E27FC236}">
                  <a16:creationId xmlns:a16="http://schemas.microsoft.com/office/drawing/2014/main" id="{05CE8D13-9E49-4AE8-ACC3-85169E299C19}"/>
                </a:ext>
              </a:extLst>
            </p:cNvPr>
            <p:cNvGrpSpPr/>
            <p:nvPr/>
          </p:nvGrpSpPr>
          <p:grpSpPr>
            <a:xfrm rot="5400000">
              <a:off x="3120563" y="2813668"/>
              <a:ext cx="296476" cy="248187"/>
              <a:chOff x="5100638" y="546101"/>
              <a:chExt cx="1744663" cy="1460500"/>
            </a:xfrm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7" name="Freeform 98">
                <a:extLst>
                  <a:ext uri="{FF2B5EF4-FFF2-40B4-BE49-F238E27FC236}">
                    <a16:creationId xmlns:a16="http://schemas.microsoft.com/office/drawing/2014/main" id="{23D84958-D25E-4248-A112-DBF48C88A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6988" y="552451"/>
                <a:ext cx="1728788" cy="1447800"/>
              </a:xfrm>
              <a:custGeom>
                <a:avLst/>
                <a:gdLst>
                  <a:gd name="T0" fmla="*/ 520 w 520"/>
                  <a:gd name="T1" fmla="*/ 418 h 435"/>
                  <a:gd name="T2" fmla="*/ 504 w 520"/>
                  <a:gd name="T3" fmla="*/ 435 h 435"/>
                  <a:gd name="T4" fmla="*/ 17 w 520"/>
                  <a:gd name="T5" fmla="*/ 435 h 435"/>
                  <a:gd name="T6" fmla="*/ 0 w 520"/>
                  <a:gd name="T7" fmla="*/ 418 h 435"/>
                  <a:gd name="T8" fmla="*/ 0 w 520"/>
                  <a:gd name="T9" fmla="*/ 17 h 435"/>
                  <a:gd name="T10" fmla="*/ 17 w 520"/>
                  <a:gd name="T11" fmla="*/ 0 h 435"/>
                  <a:gd name="T12" fmla="*/ 504 w 520"/>
                  <a:gd name="T13" fmla="*/ 0 h 435"/>
                  <a:gd name="T14" fmla="*/ 520 w 520"/>
                  <a:gd name="T15" fmla="*/ 17 h 435"/>
                  <a:gd name="T16" fmla="*/ 520 w 520"/>
                  <a:gd name="T17" fmla="*/ 418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435">
                    <a:moveTo>
                      <a:pt x="520" y="418"/>
                    </a:moveTo>
                    <a:cubicBezTo>
                      <a:pt x="520" y="427"/>
                      <a:pt x="513" y="435"/>
                      <a:pt x="504" y="435"/>
                    </a:cubicBezTo>
                    <a:cubicBezTo>
                      <a:pt x="17" y="435"/>
                      <a:pt x="17" y="435"/>
                      <a:pt x="17" y="435"/>
                    </a:cubicBezTo>
                    <a:cubicBezTo>
                      <a:pt x="7" y="435"/>
                      <a:pt x="0" y="427"/>
                      <a:pt x="0" y="4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13" y="0"/>
                      <a:pt x="520" y="8"/>
                      <a:pt x="520" y="17"/>
                    </a:cubicBezTo>
                    <a:lnTo>
                      <a:pt x="520" y="41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68" name="Freeform 99">
                <a:extLst>
                  <a:ext uri="{FF2B5EF4-FFF2-40B4-BE49-F238E27FC236}">
                    <a16:creationId xmlns:a16="http://schemas.microsoft.com/office/drawing/2014/main" id="{FD60CB0E-C205-4B35-B4E6-DD75E125C8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0638" y="546101"/>
                <a:ext cx="1744663" cy="1460500"/>
              </a:xfrm>
              <a:custGeom>
                <a:avLst/>
                <a:gdLst>
                  <a:gd name="T0" fmla="*/ 506 w 525"/>
                  <a:gd name="T1" fmla="*/ 439 h 439"/>
                  <a:gd name="T2" fmla="*/ 19 w 525"/>
                  <a:gd name="T3" fmla="*/ 439 h 439"/>
                  <a:gd name="T4" fmla="*/ 0 w 525"/>
                  <a:gd name="T5" fmla="*/ 420 h 439"/>
                  <a:gd name="T6" fmla="*/ 0 w 525"/>
                  <a:gd name="T7" fmla="*/ 19 h 439"/>
                  <a:gd name="T8" fmla="*/ 19 w 525"/>
                  <a:gd name="T9" fmla="*/ 0 h 439"/>
                  <a:gd name="T10" fmla="*/ 506 w 525"/>
                  <a:gd name="T11" fmla="*/ 0 h 439"/>
                  <a:gd name="T12" fmla="*/ 525 w 525"/>
                  <a:gd name="T13" fmla="*/ 19 h 439"/>
                  <a:gd name="T14" fmla="*/ 525 w 525"/>
                  <a:gd name="T15" fmla="*/ 420 h 439"/>
                  <a:gd name="T16" fmla="*/ 506 w 525"/>
                  <a:gd name="T17" fmla="*/ 439 h 439"/>
                  <a:gd name="T18" fmla="*/ 19 w 525"/>
                  <a:gd name="T19" fmla="*/ 5 h 439"/>
                  <a:gd name="T20" fmla="*/ 5 w 525"/>
                  <a:gd name="T21" fmla="*/ 19 h 439"/>
                  <a:gd name="T22" fmla="*/ 5 w 525"/>
                  <a:gd name="T23" fmla="*/ 420 h 439"/>
                  <a:gd name="T24" fmla="*/ 19 w 525"/>
                  <a:gd name="T25" fmla="*/ 434 h 439"/>
                  <a:gd name="T26" fmla="*/ 506 w 525"/>
                  <a:gd name="T27" fmla="*/ 434 h 439"/>
                  <a:gd name="T28" fmla="*/ 520 w 525"/>
                  <a:gd name="T29" fmla="*/ 420 h 439"/>
                  <a:gd name="T30" fmla="*/ 520 w 525"/>
                  <a:gd name="T31" fmla="*/ 19 h 439"/>
                  <a:gd name="T32" fmla="*/ 506 w 525"/>
                  <a:gd name="T33" fmla="*/ 5 h 439"/>
                  <a:gd name="T34" fmla="*/ 19 w 525"/>
                  <a:gd name="T35" fmla="*/ 5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5" h="439">
                    <a:moveTo>
                      <a:pt x="506" y="439"/>
                    </a:moveTo>
                    <a:cubicBezTo>
                      <a:pt x="19" y="439"/>
                      <a:pt x="19" y="439"/>
                      <a:pt x="19" y="439"/>
                    </a:cubicBezTo>
                    <a:cubicBezTo>
                      <a:pt x="8" y="439"/>
                      <a:pt x="0" y="431"/>
                      <a:pt x="0" y="4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ubicBezTo>
                      <a:pt x="506" y="0"/>
                      <a:pt x="506" y="0"/>
                      <a:pt x="506" y="0"/>
                    </a:cubicBezTo>
                    <a:cubicBezTo>
                      <a:pt x="516" y="0"/>
                      <a:pt x="525" y="8"/>
                      <a:pt x="525" y="19"/>
                    </a:cubicBezTo>
                    <a:cubicBezTo>
                      <a:pt x="525" y="420"/>
                      <a:pt x="525" y="420"/>
                      <a:pt x="525" y="420"/>
                    </a:cubicBezTo>
                    <a:cubicBezTo>
                      <a:pt x="525" y="431"/>
                      <a:pt x="516" y="439"/>
                      <a:pt x="506" y="439"/>
                    </a:cubicBezTo>
                    <a:close/>
                    <a:moveTo>
                      <a:pt x="19" y="5"/>
                    </a:moveTo>
                    <a:cubicBezTo>
                      <a:pt x="11" y="5"/>
                      <a:pt x="5" y="11"/>
                      <a:pt x="5" y="19"/>
                    </a:cubicBezTo>
                    <a:cubicBezTo>
                      <a:pt x="5" y="420"/>
                      <a:pt x="5" y="420"/>
                      <a:pt x="5" y="420"/>
                    </a:cubicBezTo>
                    <a:cubicBezTo>
                      <a:pt x="5" y="428"/>
                      <a:pt x="11" y="434"/>
                      <a:pt x="19" y="434"/>
                    </a:cubicBezTo>
                    <a:cubicBezTo>
                      <a:pt x="506" y="434"/>
                      <a:pt x="506" y="434"/>
                      <a:pt x="506" y="434"/>
                    </a:cubicBezTo>
                    <a:cubicBezTo>
                      <a:pt x="513" y="434"/>
                      <a:pt x="520" y="428"/>
                      <a:pt x="520" y="420"/>
                    </a:cubicBezTo>
                    <a:cubicBezTo>
                      <a:pt x="520" y="19"/>
                      <a:pt x="520" y="19"/>
                      <a:pt x="520" y="19"/>
                    </a:cubicBezTo>
                    <a:cubicBezTo>
                      <a:pt x="520" y="11"/>
                      <a:pt x="513" y="5"/>
                      <a:pt x="506" y="5"/>
                    </a:cubicBez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69" name="Freeform 100">
                <a:extLst>
                  <a:ext uri="{FF2B5EF4-FFF2-40B4-BE49-F238E27FC236}">
                    <a16:creationId xmlns:a16="http://schemas.microsoft.com/office/drawing/2014/main" id="{EF51483A-D6AA-4C64-9DBF-BB42ACD9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213" y="965201"/>
                <a:ext cx="1430338" cy="914400"/>
              </a:xfrm>
              <a:custGeom>
                <a:avLst/>
                <a:gdLst>
                  <a:gd name="T0" fmla="*/ 430 w 430"/>
                  <a:gd name="T1" fmla="*/ 258 h 275"/>
                  <a:gd name="T2" fmla="*/ 413 w 430"/>
                  <a:gd name="T3" fmla="*/ 275 h 275"/>
                  <a:gd name="T4" fmla="*/ 17 w 430"/>
                  <a:gd name="T5" fmla="*/ 275 h 275"/>
                  <a:gd name="T6" fmla="*/ 0 w 430"/>
                  <a:gd name="T7" fmla="*/ 258 h 275"/>
                  <a:gd name="T8" fmla="*/ 0 w 430"/>
                  <a:gd name="T9" fmla="*/ 16 h 275"/>
                  <a:gd name="T10" fmla="*/ 17 w 430"/>
                  <a:gd name="T11" fmla="*/ 0 h 275"/>
                  <a:gd name="T12" fmla="*/ 413 w 430"/>
                  <a:gd name="T13" fmla="*/ 0 h 275"/>
                  <a:gd name="T14" fmla="*/ 430 w 430"/>
                  <a:gd name="T15" fmla="*/ 16 h 275"/>
                  <a:gd name="T16" fmla="*/ 430 w 430"/>
                  <a:gd name="T17" fmla="*/ 258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275">
                    <a:moveTo>
                      <a:pt x="430" y="258"/>
                    </a:moveTo>
                    <a:cubicBezTo>
                      <a:pt x="430" y="267"/>
                      <a:pt x="422" y="275"/>
                      <a:pt x="413" y="275"/>
                    </a:cubicBezTo>
                    <a:cubicBezTo>
                      <a:pt x="17" y="275"/>
                      <a:pt x="17" y="275"/>
                      <a:pt x="17" y="275"/>
                    </a:cubicBezTo>
                    <a:cubicBezTo>
                      <a:pt x="8" y="275"/>
                      <a:pt x="0" y="267"/>
                      <a:pt x="0" y="25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413" y="0"/>
                      <a:pt x="413" y="0"/>
                      <a:pt x="413" y="0"/>
                    </a:cubicBezTo>
                    <a:cubicBezTo>
                      <a:pt x="422" y="0"/>
                      <a:pt x="430" y="7"/>
                      <a:pt x="430" y="16"/>
                    </a:cubicBezTo>
                    <a:lnTo>
                      <a:pt x="430" y="258"/>
                    </a:lnTo>
                    <a:close/>
                  </a:path>
                </a:pathLst>
              </a:custGeom>
              <a:solidFill>
                <a:srgbClr val="D6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0" name="Freeform 101">
                <a:extLst>
                  <a:ext uri="{FF2B5EF4-FFF2-40B4-BE49-F238E27FC236}">
                    <a16:creationId xmlns:a16="http://schemas.microsoft.com/office/drawing/2014/main" id="{F0EABE25-E773-45CD-BECC-D05350915E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9863" y="955676"/>
                <a:ext cx="1443038" cy="931863"/>
              </a:xfrm>
              <a:custGeom>
                <a:avLst/>
                <a:gdLst>
                  <a:gd name="T0" fmla="*/ 415 w 434"/>
                  <a:gd name="T1" fmla="*/ 280 h 280"/>
                  <a:gd name="T2" fmla="*/ 19 w 434"/>
                  <a:gd name="T3" fmla="*/ 280 h 280"/>
                  <a:gd name="T4" fmla="*/ 0 w 434"/>
                  <a:gd name="T5" fmla="*/ 261 h 280"/>
                  <a:gd name="T6" fmla="*/ 0 w 434"/>
                  <a:gd name="T7" fmla="*/ 19 h 280"/>
                  <a:gd name="T8" fmla="*/ 19 w 434"/>
                  <a:gd name="T9" fmla="*/ 0 h 280"/>
                  <a:gd name="T10" fmla="*/ 415 w 434"/>
                  <a:gd name="T11" fmla="*/ 0 h 280"/>
                  <a:gd name="T12" fmla="*/ 434 w 434"/>
                  <a:gd name="T13" fmla="*/ 19 h 280"/>
                  <a:gd name="T14" fmla="*/ 434 w 434"/>
                  <a:gd name="T15" fmla="*/ 261 h 280"/>
                  <a:gd name="T16" fmla="*/ 415 w 434"/>
                  <a:gd name="T17" fmla="*/ 280 h 280"/>
                  <a:gd name="T18" fmla="*/ 19 w 434"/>
                  <a:gd name="T19" fmla="*/ 5 h 280"/>
                  <a:gd name="T20" fmla="*/ 5 w 434"/>
                  <a:gd name="T21" fmla="*/ 19 h 280"/>
                  <a:gd name="T22" fmla="*/ 5 w 434"/>
                  <a:gd name="T23" fmla="*/ 261 h 280"/>
                  <a:gd name="T24" fmla="*/ 19 w 434"/>
                  <a:gd name="T25" fmla="*/ 275 h 280"/>
                  <a:gd name="T26" fmla="*/ 415 w 434"/>
                  <a:gd name="T27" fmla="*/ 275 h 280"/>
                  <a:gd name="T28" fmla="*/ 429 w 434"/>
                  <a:gd name="T29" fmla="*/ 261 h 280"/>
                  <a:gd name="T30" fmla="*/ 429 w 434"/>
                  <a:gd name="T31" fmla="*/ 19 h 280"/>
                  <a:gd name="T32" fmla="*/ 415 w 434"/>
                  <a:gd name="T33" fmla="*/ 5 h 280"/>
                  <a:gd name="T34" fmla="*/ 19 w 434"/>
                  <a:gd name="T35" fmla="*/ 5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4" h="280">
                    <a:moveTo>
                      <a:pt x="415" y="280"/>
                    </a:moveTo>
                    <a:cubicBezTo>
                      <a:pt x="19" y="280"/>
                      <a:pt x="19" y="280"/>
                      <a:pt x="19" y="280"/>
                    </a:cubicBezTo>
                    <a:cubicBezTo>
                      <a:pt x="8" y="280"/>
                      <a:pt x="0" y="272"/>
                      <a:pt x="0" y="26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8" y="0"/>
                      <a:pt x="19" y="0"/>
                    </a:cubicBezTo>
                    <a:cubicBezTo>
                      <a:pt x="415" y="0"/>
                      <a:pt x="415" y="0"/>
                      <a:pt x="415" y="0"/>
                    </a:cubicBezTo>
                    <a:cubicBezTo>
                      <a:pt x="426" y="0"/>
                      <a:pt x="434" y="9"/>
                      <a:pt x="434" y="19"/>
                    </a:cubicBezTo>
                    <a:cubicBezTo>
                      <a:pt x="434" y="261"/>
                      <a:pt x="434" y="261"/>
                      <a:pt x="434" y="261"/>
                    </a:cubicBezTo>
                    <a:cubicBezTo>
                      <a:pt x="434" y="272"/>
                      <a:pt x="426" y="280"/>
                      <a:pt x="415" y="280"/>
                    </a:cubicBezTo>
                    <a:close/>
                    <a:moveTo>
                      <a:pt x="19" y="5"/>
                    </a:moveTo>
                    <a:cubicBezTo>
                      <a:pt x="11" y="5"/>
                      <a:pt x="5" y="12"/>
                      <a:pt x="5" y="19"/>
                    </a:cubicBezTo>
                    <a:cubicBezTo>
                      <a:pt x="5" y="261"/>
                      <a:pt x="5" y="261"/>
                      <a:pt x="5" y="261"/>
                    </a:cubicBezTo>
                    <a:cubicBezTo>
                      <a:pt x="5" y="269"/>
                      <a:pt x="11" y="275"/>
                      <a:pt x="19" y="275"/>
                    </a:cubicBezTo>
                    <a:cubicBezTo>
                      <a:pt x="415" y="275"/>
                      <a:pt x="415" y="275"/>
                      <a:pt x="415" y="275"/>
                    </a:cubicBezTo>
                    <a:cubicBezTo>
                      <a:pt x="423" y="275"/>
                      <a:pt x="429" y="269"/>
                      <a:pt x="429" y="261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9" y="12"/>
                      <a:pt x="423" y="5"/>
                      <a:pt x="415" y="5"/>
                    </a:cubicBez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1" name="Freeform 102">
                <a:extLst>
                  <a:ext uri="{FF2B5EF4-FFF2-40B4-BE49-F238E27FC236}">
                    <a16:creationId xmlns:a16="http://schemas.microsoft.com/office/drawing/2014/main" id="{04467A2A-7570-459F-9B90-10A637060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201" y="985838"/>
                <a:ext cx="1376363" cy="871538"/>
              </a:xfrm>
              <a:custGeom>
                <a:avLst/>
                <a:gdLst>
                  <a:gd name="T0" fmla="*/ 414 w 414"/>
                  <a:gd name="T1" fmla="*/ 246 h 262"/>
                  <a:gd name="T2" fmla="*/ 399 w 414"/>
                  <a:gd name="T3" fmla="*/ 262 h 262"/>
                  <a:gd name="T4" fmla="*/ 16 w 414"/>
                  <a:gd name="T5" fmla="*/ 262 h 262"/>
                  <a:gd name="T6" fmla="*/ 0 w 414"/>
                  <a:gd name="T7" fmla="*/ 246 h 262"/>
                  <a:gd name="T8" fmla="*/ 0 w 414"/>
                  <a:gd name="T9" fmla="*/ 16 h 262"/>
                  <a:gd name="T10" fmla="*/ 16 w 414"/>
                  <a:gd name="T11" fmla="*/ 0 h 262"/>
                  <a:gd name="T12" fmla="*/ 399 w 414"/>
                  <a:gd name="T13" fmla="*/ 0 h 262"/>
                  <a:gd name="T14" fmla="*/ 414 w 414"/>
                  <a:gd name="T15" fmla="*/ 16 h 262"/>
                  <a:gd name="T16" fmla="*/ 414 w 414"/>
                  <a:gd name="T17" fmla="*/ 24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4" h="262">
                    <a:moveTo>
                      <a:pt x="414" y="246"/>
                    </a:moveTo>
                    <a:cubicBezTo>
                      <a:pt x="414" y="255"/>
                      <a:pt x="407" y="262"/>
                      <a:pt x="399" y="262"/>
                    </a:cubicBezTo>
                    <a:cubicBezTo>
                      <a:pt x="16" y="262"/>
                      <a:pt x="16" y="262"/>
                      <a:pt x="16" y="262"/>
                    </a:cubicBezTo>
                    <a:cubicBezTo>
                      <a:pt x="7" y="262"/>
                      <a:pt x="0" y="255"/>
                      <a:pt x="0" y="24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399" y="0"/>
                      <a:pt x="399" y="0"/>
                      <a:pt x="399" y="0"/>
                    </a:cubicBezTo>
                    <a:cubicBezTo>
                      <a:pt x="407" y="0"/>
                      <a:pt x="414" y="7"/>
                      <a:pt x="414" y="16"/>
                    </a:cubicBezTo>
                    <a:lnTo>
                      <a:pt x="414" y="246"/>
                    </a:ln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2" name="Freeform 103">
                <a:extLst>
                  <a:ext uri="{FF2B5EF4-FFF2-40B4-BE49-F238E27FC236}">
                    <a16:creationId xmlns:a16="http://schemas.microsoft.com/office/drawing/2014/main" id="{30862EEC-83F9-4776-BE38-ADC113293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576" y="1004888"/>
                <a:ext cx="1217613" cy="831850"/>
              </a:xfrm>
              <a:custGeom>
                <a:avLst/>
                <a:gdLst>
                  <a:gd name="T0" fmla="*/ 366 w 366"/>
                  <a:gd name="T1" fmla="*/ 235 h 250"/>
                  <a:gd name="T2" fmla="*/ 352 w 366"/>
                  <a:gd name="T3" fmla="*/ 250 h 250"/>
                  <a:gd name="T4" fmla="*/ 14 w 366"/>
                  <a:gd name="T5" fmla="*/ 250 h 250"/>
                  <a:gd name="T6" fmla="*/ 0 w 366"/>
                  <a:gd name="T7" fmla="*/ 235 h 250"/>
                  <a:gd name="T8" fmla="*/ 0 w 366"/>
                  <a:gd name="T9" fmla="*/ 15 h 250"/>
                  <a:gd name="T10" fmla="*/ 14 w 366"/>
                  <a:gd name="T11" fmla="*/ 0 h 250"/>
                  <a:gd name="T12" fmla="*/ 352 w 366"/>
                  <a:gd name="T13" fmla="*/ 0 h 250"/>
                  <a:gd name="T14" fmla="*/ 366 w 366"/>
                  <a:gd name="T15" fmla="*/ 15 h 250"/>
                  <a:gd name="T16" fmla="*/ 366 w 366"/>
                  <a:gd name="T17" fmla="*/ 235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250">
                    <a:moveTo>
                      <a:pt x="366" y="235"/>
                    </a:moveTo>
                    <a:cubicBezTo>
                      <a:pt x="366" y="243"/>
                      <a:pt x="360" y="250"/>
                      <a:pt x="352" y="250"/>
                    </a:cubicBezTo>
                    <a:cubicBezTo>
                      <a:pt x="14" y="250"/>
                      <a:pt x="14" y="250"/>
                      <a:pt x="14" y="250"/>
                    </a:cubicBezTo>
                    <a:cubicBezTo>
                      <a:pt x="7" y="250"/>
                      <a:pt x="0" y="243"/>
                      <a:pt x="0" y="23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360" y="0"/>
                      <a:pt x="366" y="7"/>
                      <a:pt x="366" y="15"/>
                    </a:cubicBezTo>
                    <a:lnTo>
                      <a:pt x="366" y="235"/>
                    </a:lnTo>
                    <a:close/>
                  </a:path>
                </a:pathLst>
              </a:custGeom>
              <a:solidFill>
                <a:srgbClr val="E9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3" name="Freeform 104">
                <a:extLst>
                  <a:ext uri="{FF2B5EF4-FFF2-40B4-BE49-F238E27FC236}">
                    <a16:creationId xmlns:a16="http://schemas.microsoft.com/office/drawing/2014/main" id="{3FC273D7-B1D0-4273-9639-97B775BD6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563" y="965201"/>
                <a:ext cx="1416050" cy="188913"/>
              </a:xfrm>
              <a:custGeom>
                <a:avLst/>
                <a:gdLst>
                  <a:gd name="T0" fmla="*/ 213 w 426"/>
                  <a:gd name="T1" fmla="*/ 57 h 57"/>
                  <a:gd name="T2" fmla="*/ 426 w 426"/>
                  <a:gd name="T3" fmla="*/ 8 h 57"/>
                  <a:gd name="T4" fmla="*/ 411 w 426"/>
                  <a:gd name="T5" fmla="*/ 0 h 57"/>
                  <a:gd name="T6" fmla="*/ 15 w 426"/>
                  <a:gd name="T7" fmla="*/ 0 h 57"/>
                  <a:gd name="T8" fmla="*/ 0 w 426"/>
                  <a:gd name="T9" fmla="*/ 8 h 57"/>
                  <a:gd name="T10" fmla="*/ 213 w 42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6" h="57">
                    <a:moveTo>
                      <a:pt x="213" y="57"/>
                    </a:moveTo>
                    <a:cubicBezTo>
                      <a:pt x="296" y="57"/>
                      <a:pt x="371" y="39"/>
                      <a:pt x="426" y="8"/>
                    </a:cubicBezTo>
                    <a:cubicBezTo>
                      <a:pt x="423" y="3"/>
                      <a:pt x="418" y="0"/>
                      <a:pt x="411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9" y="0"/>
                      <a:pt x="3" y="3"/>
                      <a:pt x="0" y="8"/>
                    </a:cubicBezTo>
                    <a:cubicBezTo>
                      <a:pt x="55" y="39"/>
                      <a:pt x="130" y="57"/>
                      <a:pt x="213" y="57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4" name="Oval 105">
                <a:extLst>
                  <a:ext uri="{FF2B5EF4-FFF2-40B4-BE49-F238E27FC236}">
                    <a16:creationId xmlns:a16="http://schemas.microsoft.com/office/drawing/2014/main" id="{85A514B0-60DF-48FB-BCB0-29B68B59C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8988" y="1371601"/>
                <a:ext cx="204788" cy="206375"/>
              </a:xfrm>
              <a:prstGeom prst="ellipse">
                <a:avLst/>
              </a:pr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5" name="Freeform 106">
                <a:extLst>
                  <a:ext uri="{FF2B5EF4-FFF2-40B4-BE49-F238E27FC236}">
                    <a16:creationId xmlns:a16="http://schemas.microsoft.com/office/drawing/2014/main" id="{CE002A12-EDA8-43BA-88AE-2F9B9E8E19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61051" y="1360488"/>
                <a:ext cx="223838" cy="223838"/>
              </a:xfrm>
              <a:custGeom>
                <a:avLst/>
                <a:gdLst>
                  <a:gd name="T0" fmla="*/ 67 w 67"/>
                  <a:gd name="T1" fmla="*/ 34 h 67"/>
                  <a:gd name="T2" fmla="*/ 33 w 67"/>
                  <a:gd name="T3" fmla="*/ 67 h 67"/>
                  <a:gd name="T4" fmla="*/ 0 w 67"/>
                  <a:gd name="T5" fmla="*/ 34 h 67"/>
                  <a:gd name="T6" fmla="*/ 33 w 67"/>
                  <a:gd name="T7" fmla="*/ 0 h 67"/>
                  <a:gd name="T8" fmla="*/ 67 w 67"/>
                  <a:gd name="T9" fmla="*/ 34 h 67"/>
                  <a:gd name="T10" fmla="*/ 4 w 67"/>
                  <a:gd name="T11" fmla="*/ 34 h 67"/>
                  <a:gd name="T12" fmla="*/ 33 w 67"/>
                  <a:gd name="T13" fmla="*/ 63 h 67"/>
                  <a:gd name="T14" fmla="*/ 62 w 67"/>
                  <a:gd name="T15" fmla="*/ 34 h 67"/>
                  <a:gd name="T16" fmla="*/ 33 w 67"/>
                  <a:gd name="T17" fmla="*/ 5 h 67"/>
                  <a:gd name="T18" fmla="*/ 4 w 67"/>
                  <a:gd name="T19" fmla="*/ 3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7">
                    <a:moveTo>
                      <a:pt x="67" y="34"/>
                    </a:moveTo>
                    <a:cubicBezTo>
                      <a:pt x="67" y="52"/>
                      <a:pt x="52" y="67"/>
                      <a:pt x="33" y="67"/>
                    </a:cubicBez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2" y="0"/>
                      <a:pt x="67" y="15"/>
                      <a:pt x="67" y="34"/>
                    </a:cubicBezTo>
                    <a:close/>
                    <a:moveTo>
                      <a:pt x="4" y="34"/>
                    </a:moveTo>
                    <a:cubicBezTo>
                      <a:pt x="4" y="50"/>
                      <a:pt x="17" y="63"/>
                      <a:pt x="33" y="63"/>
                    </a:cubicBezTo>
                    <a:cubicBezTo>
                      <a:pt x="49" y="63"/>
                      <a:pt x="62" y="50"/>
                      <a:pt x="62" y="34"/>
                    </a:cubicBezTo>
                    <a:cubicBezTo>
                      <a:pt x="62" y="18"/>
                      <a:pt x="49" y="5"/>
                      <a:pt x="33" y="5"/>
                    </a:cubicBezTo>
                    <a:cubicBezTo>
                      <a:pt x="17" y="5"/>
                      <a:pt x="4" y="18"/>
                      <a:pt x="4" y="34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6" name="Oval 107">
                <a:extLst>
                  <a:ext uri="{FF2B5EF4-FFF2-40B4-BE49-F238E27FC236}">
                    <a16:creationId xmlns:a16="http://schemas.microsoft.com/office/drawing/2014/main" id="{EF3305B7-77C0-4052-8961-6DF1DA93B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7563" y="1401763"/>
                <a:ext cx="147638" cy="146050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7" name="Freeform 108">
                <a:extLst>
                  <a:ext uri="{FF2B5EF4-FFF2-40B4-BE49-F238E27FC236}">
                    <a16:creationId xmlns:a16="http://schemas.microsoft.com/office/drawing/2014/main" id="{EEA32B29-BBAF-4A3B-9EE4-499092F259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91213" y="1393826"/>
                <a:ext cx="160338" cy="160338"/>
              </a:xfrm>
              <a:custGeom>
                <a:avLst/>
                <a:gdLst>
                  <a:gd name="T0" fmla="*/ 48 w 48"/>
                  <a:gd name="T1" fmla="*/ 24 h 48"/>
                  <a:gd name="T2" fmla="*/ 24 w 48"/>
                  <a:gd name="T3" fmla="*/ 48 h 48"/>
                  <a:gd name="T4" fmla="*/ 0 w 48"/>
                  <a:gd name="T5" fmla="*/ 24 h 48"/>
                  <a:gd name="T6" fmla="*/ 24 w 48"/>
                  <a:gd name="T7" fmla="*/ 0 h 48"/>
                  <a:gd name="T8" fmla="*/ 48 w 48"/>
                  <a:gd name="T9" fmla="*/ 24 h 48"/>
                  <a:gd name="T10" fmla="*/ 5 w 48"/>
                  <a:gd name="T11" fmla="*/ 24 h 48"/>
                  <a:gd name="T12" fmla="*/ 24 w 48"/>
                  <a:gd name="T13" fmla="*/ 43 h 48"/>
                  <a:gd name="T14" fmla="*/ 43 w 48"/>
                  <a:gd name="T15" fmla="*/ 24 h 48"/>
                  <a:gd name="T16" fmla="*/ 24 w 48"/>
                  <a:gd name="T17" fmla="*/ 5 h 48"/>
                  <a:gd name="T18" fmla="*/ 5 w 48"/>
                  <a:gd name="T1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48" y="24"/>
                    </a:moveTo>
                    <a:cubicBezTo>
                      <a:pt x="48" y="37"/>
                      <a:pt x="37" y="48"/>
                      <a:pt x="24" y="48"/>
                    </a:cubicBez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lose/>
                    <a:moveTo>
                      <a:pt x="5" y="24"/>
                    </a:moveTo>
                    <a:cubicBezTo>
                      <a:pt x="5" y="34"/>
                      <a:pt x="14" y="43"/>
                      <a:pt x="24" y="43"/>
                    </a:cubicBezTo>
                    <a:cubicBezTo>
                      <a:pt x="35" y="43"/>
                      <a:pt x="43" y="34"/>
                      <a:pt x="43" y="24"/>
                    </a:cubicBezTo>
                    <a:cubicBezTo>
                      <a:pt x="43" y="13"/>
                      <a:pt x="35" y="5"/>
                      <a:pt x="24" y="5"/>
                    </a:cubicBezTo>
                    <a:cubicBezTo>
                      <a:pt x="14" y="5"/>
                      <a:pt x="5" y="13"/>
                      <a:pt x="5" y="24"/>
                    </a:cubicBezTo>
                    <a:close/>
                  </a:path>
                </a:pathLst>
              </a:custGeom>
              <a:solidFill>
                <a:srgbClr val="A8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8" name="Freeform 109">
                <a:extLst>
                  <a:ext uri="{FF2B5EF4-FFF2-40B4-BE49-F238E27FC236}">
                    <a16:creationId xmlns:a16="http://schemas.microsoft.com/office/drawing/2014/main" id="{D152343C-C47F-41BB-AC64-03FE940A8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5501" y="1401763"/>
                <a:ext cx="131763" cy="42863"/>
              </a:xfrm>
              <a:custGeom>
                <a:avLst/>
                <a:gdLst>
                  <a:gd name="T0" fmla="*/ 0 w 40"/>
                  <a:gd name="T1" fmla="*/ 13 h 13"/>
                  <a:gd name="T2" fmla="*/ 40 w 40"/>
                  <a:gd name="T3" fmla="*/ 13 h 13"/>
                  <a:gd name="T4" fmla="*/ 20 w 40"/>
                  <a:gd name="T5" fmla="*/ 0 h 13"/>
                  <a:gd name="T6" fmla="*/ 0 w 40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13">
                    <a:moveTo>
                      <a:pt x="0" y="13"/>
                    </a:moveTo>
                    <a:cubicBezTo>
                      <a:pt x="40" y="13"/>
                      <a:pt x="40" y="13"/>
                      <a:pt x="40" y="13"/>
                    </a:cubicBezTo>
                    <a:cubicBezTo>
                      <a:pt x="36" y="6"/>
                      <a:pt x="29" y="0"/>
                      <a:pt x="20" y="0"/>
                    </a:cubicBezTo>
                    <a:cubicBezTo>
                      <a:pt x="11" y="0"/>
                      <a:pt x="4" y="6"/>
                      <a:pt x="0" y="13"/>
                    </a:cubicBezTo>
                    <a:close/>
                  </a:path>
                </a:pathLst>
              </a:custGeom>
              <a:solidFill>
                <a:srgbClr val="A8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79" name="Freeform 110">
                <a:extLst>
                  <a:ext uri="{FF2B5EF4-FFF2-40B4-BE49-F238E27FC236}">
                    <a16:creationId xmlns:a16="http://schemas.microsoft.com/office/drawing/2014/main" id="{0E16649D-7695-4CF2-AD66-281CE5A0B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376" y="728663"/>
                <a:ext cx="100013" cy="449263"/>
              </a:xfrm>
              <a:custGeom>
                <a:avLst/>
                <a:gdLst>
                  <a:gd name="T0" fmla="*/ 30 w 30"/>
                  <a:gd name="T1" fmla="*/ 125 h 135"/>
                  <a:gd name="T2" fmla="*/ 23 w 30"/>
                  <a:gd name="T3" fmla="*/ 135 h 135"/>
                  <a:gd name="T4" fmla="*/ 7 w 30"/>
                  <a:gd name="T5" fmla="*/ 135 h 135"/>
                  <a:gd name="T6" fmla="*/ 0 w 30"/>
                  <a:gd name="T7" fmla="*/ 125 h 135"/>
                  <a:gd name="T8" fmla="*/ 0 w 30"/>
                  <a:gd name="T9" fmla="*/ 11 h 135"/>
                  <a:gd name="T10" fmla="*/ 7 w 30"/>
                  <a:gd name="T11" fmla="*/ 0 h 135"/>
                  <a:gd name="T12" fmla="*/ 23 w 30"/>
                  <a:gd name="T13" fmla="*/ 0 h 135"/>
                  <a:gd name="T14" fmla="*/ 30 w 30"/>
                  <a:gd name="T15" fmla="*/ 11 h 135"/>
                  <a:gd name="T16" fmla="*/ 30 w 30"/>
                  <a:gd name="T17" fmla="*/ 12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35">
                    <a:moveTo>
                      <a:pt x="30" y="125"/>
                    </a:moveTo>
                    <a:cubicBezTo>
                      <a:pt x="30" y="130"/>
                      <a:pt x="27" y="135"/>
                      <a:pt x="23" y="135"/>
                    </a:cubicBezTo>
                    <a:cubicBezTo>
                      <a:pt x="7" y="135"/>
                      <a:pt x="7" y="135"/>
                      <a:pt x="7" y="135"/>
                    </a:cubicBezTo>
                    <a:cubicBezTo>
                      <a:pt x="3" y="135"/>
                      <a:pt x="0" y="130"/>
                      <a:pt x="0" y="12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30" y="5"/>
                      <a:pt x="30" y="11"/>
                    </a:cubicBezTo>
                    <a:lnTo>
                      <a:pt x="30" y="125"/>
                    </a:lnTo>
                    <a:close/>
                  </a:path>
                </a:pathLst>
              </a:custGeom>
              <a:solidFill>
                <a:srgbClr val="8381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0" name="Freeform 111">
                <a:extLst>
                  <a:ext uri="{FF2B5EF4-FFF2-40B4-BE49-F238E27FC236}">
                    <a16:creationId xmlns:a16="http://schemas.microsoft.com/office/drawing/2014/main" id="{5DD1AF05-83EF-4334-87EB-99C8ACB7B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815976"/>
                <a:ext cx="73025" cy="334963"/>
              </a:xfrm>
              <a:custGeom>
                <a:avLst/>
                <a:gdLst>
                  <a:gd name="T0" fmla="*/ 22 w 22"/>
                  <a:gd name="T1" fmla="*/ 93 h 101"/>
                  <a:gd name="T2" fmla="*/ 16 w 22"/>
                  <a:gd name="T3" fmla="*/ 101 h 101"/>
                  <a:gd name="T4" fmla="*/ 5 w 22"/>
                  <a:gd name="T5" fmla="*/ 101 h 101"/>
                  <a:gd name="T6" fmla="*/ 0 w 22"/>
                  <a:gd name="T7" fmla="*/ 93 h 101"/>
                  <a:gd name="T8" fmla="*/ 0 w 22"/>
                  <a:gd name="T9" fmla="*/ 7 h 101"/>
                  <a:gd name="T10" fmla="*/ 5 w 22"/>
                  <a:gd name="T11" fmla="*/ 0 h 101"/>
                  <a:gd name="T12" fmla="*/ 16 w 22"/>
                  <a:gd name="T13" fmla="*/ 0 h 101"/>
                  <a:gd name="T14" fmla="*/ 22 w 22"/>
                  <a:gd name="T15" fmla="*/ 7 h 101"/>
                  <a:gd name="T16" fmla="*/ 22 w 22"/>
                  <a:gd name="T17" fmla="*/ 9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01">
                    <a:moveTo>
                      <a:pt x="22" y="93"/>
                    </a:moveTo>
                    <a:cubicBezTo>
                      <a:pt x="22" y="97"/>
                      <a:pt x="19" y="101"/>
                      <a:pt x="16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2" y="101"/>
                      <a:pt x="0" y="97"/>
                      <a:pt x="0" y="9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9" y="0"/>
                      <a:pt x="22" y="3"/>
                      <a:pt x="22" y="7"/>
                    </a:cubicBezTo>
                    <a:lnTo>
                      <a:pt x="22" y="93"/>
                    </a:lnTo>
                    <a:close/>
                  </a:path>
                </a:pathLst>
              </a:custGeom>
              <a:solidFill>
                <a:srgbClr val="A2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1" name="Freeform 112">
                <a:extLst>
                  <a:ext uri="{FF2B5EF4-FFF2-40B4-BE49-F238E27FC236}">
                    <a16:creationId xmlns:a16="http://schemas.microsoft.com/office/drawing/2014/main" id="{C3BC04DD-3E0E-4725-9C50-EDEFA69C2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538" y="815976"/>
                <a:ext cx="42863" cy="334963"/>
              </a:xfrm>
              <a:custGeom>
                <a:avLst/>
                <a:gdLst>
                  <a:gd name="T0" fmla="*/ 13 w 13"/>
                  <a:gd name="T1" fmla="*/ 93 h 101"/>
                  <a:gd name="T2" fmla="*/ 10 w 13"/>
                  <a:gd name="T3" fmla="*/ 101 h 101"/>
                  <a:gd name="T4" fmla="*/ 3 w 13"/>
                  <a:gd name="T5" fmla="*/ 101 h 101"/>
                  <a:gd name="T6" fmla="*/ 0 w 13"/>
                  <a:gd name="T7" fmla="*/ 93 h 101"/>
                  <a:gd name="T8" fmla="*/ 0 w 13"/>
                  <a:gd name="T9" fmla="*/ 7 h 101"/>
                  <a:gd name="T10" fmla="*/ 3 w 13"/>
                  <a:gd name="T11" fmla="*/ 0 h 101"/>
                  <a:gd name="T12" fmla="*/ 10 w 13"/>
                  <a:gd name="T13" fmla="*/ 0 h 101"/>
                  <a:gd name="T14" fmla="*/ 13 w 13"/>
                  <a:gd name="T15" fmla="*/ 7 h 101"/>
                  <a:gd name="T16" fmla="*/ 13 w 13"/>
                  <a:gd name="T17" fmla="*/ 9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1">
                    <a:moveTo>
                      <a:pt x="13" y="93"/>
                    </a:moveTo>
                    <a:cubicBezTo>
                      <a:pt x="13" y="97"/>
                      <a:pt x="12" y="101"/>
                      <a:pt x="10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2" y="101"/>
                      <a:pt x="0" y="97"/>
                      <a:pt x="0" y="9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2" y="0"/>
                      <a:pt x="13" y="3"/>
                      <a:pt x="13" y="7"/>
                    </a:cubicBezTo>
                    <a:lnTo>
                      <a:pt x="13" y="93"/>
                    </a:lnTo>
                    <a:close/>
                  </a:path>
                </a:pathLst>
              </a:custGeom>
              <a:solidFill>
                <a:srgbClr val="C0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2" name="Freeform 113">
                <a:extLst>
                  <a:ext uri="{FF2B5EF4-FFF2-40B4-BE49-F238E27FC236}">
                    <a16:creationId xmlns:a16="http://schemas.microsoft.com/office/drawing/2014/main" id="{2108FB6E-BA89-4101-9AEC-2A56833B8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4238" y="712788"/>
                <a:ext cx="160338" cy="128588"/>
              </a:xfrm>
              <a:custGeom>
                <a:avLst/>
                <a:gdLst>
                  <a:gd name="T0" fmla="*/ 101 w 101"/>
                  <a:gd name="T1" fmla="*/ 65 h 81"/>
                  <a:gd name="T2" fmla="*/ 90 w 101"/>
                  <a:gd name="T3" fmla="*/ 81 h 81"/>
                  <a:gd name="T4" fmla="*/ 0 w 101"/>
                  <a:gd name="T5" fmla="*/ 14 h 81"/>
                  <a:gd name="T6" fmla="*/ 11 w 101"/>
                  <a:gd name="T7" fmla="*/ 0 h 81"/>
                  <a:gd name="T8" fmla="*/ 101 w 101"/>
                  <a:gd name="T9" fmla="*/ 6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81">
                    <a:moveTo>
                      <a:pt x="101" y="65"/>
                    </a:moveTo>
                    <a:lnTo>
                      <a:pt x="90" y="81"/>
                    </a:lnTo>
                    <a:lnTo>
                      <a:pt x="0" y="14"/>
                    </a:lnTo>
                    <a:lnTo>
                      <a:pt x="11" y="0"/>
                    </a:lnTo>
                    <a:lnTo>
                      <a:pt x="101" y="65"/>
                    </a:lnTo>
                    <a:close/>
                  </a:path>
                </a:pathLst>
              </a:custGeom>
              <a:solidFill>
                <a:srgbClr val="B9B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3" name="Freeform 114">
                <a:extLst>
                  <a:ext uri="{FF2B5EF4-FFF2-40B4-BE49-F238E27FC236}">
                    <a16:creationId xmlns:a16="http://schemas.microsoft.com/office/drawing/2014/main" id="{C2C2BD03-B72C-4007-A6FB-40D87C8AF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8363" y="695326"/>
                <a:ext cx="192088" cy="160338"/>
              </a:xfrm>
              <a:custGeom>
                <a:avLst/>
                <a:gdLst>
                  <a:gd name="T0" fmla="*/ 48 w 58"/>
                  <a:gd name="T1" fmla="*/ 48 h 48"/>
                  <a:gd name="T2" fmla="*/ 45 w 58"/>
                  <a:gd name="T3" fmla="*/ 47 h 48"/>
                  <a:gd name="T4" fmla="*/ 2 w 58"/>
                  <a:gd name="T5" fmla="*/ 15 h 48"/>
                  <a:gd name="T6" fmla="*/ 1 w 58"/>
                  <a:gd name="T7" fmla="*/ 10 h 48"/>
                  <a:gd name="T8" fmla="*/ 7 w 58"/>
                  <a:gd name="T9" fmla="*/ 2 h 48"/>
                  <a:gd name="T10" fmla="*/ 13 w 58"/>
                  <a:gd name="T11" fmla="*/ 1 h 48"/>
                  <a:gd name="T12" fmla="*/ 56 w 58"/>
                  <a:gd name="T13" fmla="*/ 33 h 48"/>
                  <a:gd name="T14" fmla="*/ 57 w 58"/>
                  <a:gd name="T15" fmla="*/ 36 h 48"/>
                  <a:gd name="T16" fmla="*/ 57 w 58"/>
                  <a:gd name="T17" fmla="*/ 39 h 48"/>
                  <a:gd name="T18" fmla="*/ 51 w 58"/>
                  <a:gd name="T19" fmla="*/ 46 h 48"/>
                  <a:gd name="T20" fmla="*/ 48 w 58"/>
                  <a:gd name="T21" fmla="*/ 48 h 48"/>
                  <a:gd name="T22" fmla="*/ 10 w 58"/>
                  <a:gd name="T23" fmla="*/ 11 h 48"/>
                  <a:gd name="T24" fmla="*/ 47 w 58"/>
                  <a:gd name="T25" fmla="*/ 38 h 48"/>
                  <a:gd name="T26" fmla="*/ 48 w 58"/>
                  <a:gd name="T27" fmla="*/ 37 h 48"/>
                  <a:gd name="T28" fmla="*/ 11 w 58"/>
                  <a:gd name="T29" fmla="*/ 10 h 48"/>
                  <a:gd name="T30" fmla="*/ 10 w 58"/>
                  <a:gd name="T31" fmla="*/ 1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48">
                    <a:moveTo>
                      <a:pt x="48" y="48"/>
                    </a:moveTo>
                    <a:cubicBezTo>
                      <a:pt x="47" y="48"/>
                      <a:pt x="46" y="48"/>
                      <a:pt x="45" y="4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4"/>
                      <a:pt x="0" y="12"/>
                      <a:pt x="1" y="1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0"/>
                      <a:pt x="11" y="0"/>
                      <a:pt x="13" y="1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7" y="34"/>
                      <a:pt x="57" y="35"/>
                      <a:pt x="57" y="36"/>
                    </a:cubicBezTo>
                    <a:cubicBezTo>
                      <a:pt x="58" y="37"/>
                      <a:pt x="57" y="38"/>
                      <a:pt x="57" y="39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0" y="47"/>
                      <a:pt x="49" y="48"/>
                      <a:pt x="48" y="48"/>
                    </a:cubicBezTo>
                    <a:close/>
                    <a:moveTo>
                      <a:pt x="10" y="11"/>
                    </a:move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A2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4" name="Freeform 115">
                <a:extLst>
                  <a:ext uri="{FF2B5EF4-FFF2-40B4-BE49-F238E27FC236}">
                    <a16:creationId xmlns:a16="http://schemas.microsoft.com/office/drawing/2014/main" id="{10671636-758F-4904-957E-13391BF7F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4388" y="631826"/>
                <a:ext cx="153988" cy="144463"/>
              </a:xfrm>
              <a:custGeom>
                <a:avLst/>
                <a:gdLst>
                  <a:gd name="T0" fmla="*/ 46 w 46"/>
                  <a:gd name="T1" fmla="*/ 35 h 43"/>
                  <a:gd name="T2" fmla="*/ 38 w 46"/>
                  <a:gd name="T3" fmla="*/ 43 h 43"/>
                  <a:gd name="T4" fmla="*/ 8 w 46"/>
                  <a:gd name="T5" fmla="*/ 43 h 43"/>
                  <a:gd name="T6" fmla="*/ 0 w 46"/>
                  <a:gd name="T7" fmla="*/ 35 h 43"/>
                  <a:gd name="T8" fmla="*/ 0 w 46"/>
                  <a:gd name="T9" fmla="*/ 9 h 43"/>
                  <a:gd name="T10" fmla="*/ 8 w 46"/>
                  <a:gd name="T11" fmla="*/ 0 h 43"/>
                  <a:gd name="T12" fmla="*/ 38 w 46"/>
                  <a:gd name="T13" fmla="*/ 0 h 43"/>
                  <a:gd name="T14" fmla="*/ 46 w 46"/>
                  <a:gd name="T15" fmla="*/ 9 h 43"/>
                  <a:gd name="T16" fmla="*/ 46 w 46"/>
                  <a:gd name="T17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3">
                    <a:moveTo>
                      <a:pt x="46" y="35"/>
                    </a:moveTo>
                    <a:cubicBezTo>
                      <a:pt x="46" y="40"/>
                      <a:pt x="42" y="43"/>
                      <a:pt x="3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3" y="43"/>
                      <a:pt x="0" y="40"/>
                      <a:pt x="0" y="3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2" y="0"/>
                      <a:pt x="46" y="4"/>
                      <a:pt x="46" y="9"/>
                    </a:cubicBezTo>
                    <a:lnTo>
                      <a:pt x="46" y="35"/>
                    </a:lnTo>
                    <a:close/>
                  </a:path>
                </a:pathLst>
              </a:custGeom>
              <a:solidFill>
                <a:srgbClr val="B9B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5" name="Freeform 116">
                <a:extLst>
                  <a:ext uri="{FF2B5EF4-FFF2-40B4-BE49-F238E27FC236}">
                    <a16:creationId xmlns:a16="http://schemas.microsoft.com/office/drawing/2014/main" id="{1C6AC84F-5FFA-47E3-B76F-0F0630C47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4388" y="631826"/>
                <a:ext cx="153988" cy="63500"/>
              </a:xfrm>
              <a:custGeom>
                <a:avLst/>
                <a:gdLst>
                  <a:gd name="T0" fmla="*/ 46 w 46"/>
                  <a:gd name="T1" fmla="*/ 19 h 19"/>
                  <a:gd name="T2" fmla="*/ 46 w 46"/>
                  <a:gd name="T3" fmla="*/ 9 h 19"/>
                  <a:gd name="T4" fmla="*/ 38 w 46"/>
                  <a:gd name="T5" fmla="*/ 0 h 19"/>
                  <a:gd name="T6" fmla="*/ 8 w 46"/>
                  <a:gd name="T7" fmla="*/ 0 h 19"/>
                  <a:gd name="T8" fmla="*/ 0 w 46"/>
                  <a:gd name="T9" fmla="*/ 9 h 19"/>
                  <a:gd name="T10" fmla="*/ 0 w 46"/>
                  <a:gd name="T11" fmla="*/ 19 h 19"/>
                  <a:gd name="T12" fmla="*/ 46 w 4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">
                    <a:moveTo>
                      <a:pt x="46" y="19"/>
                    </a:moveTo>
                    <a:cubicBezTo>
                      <a:pt x="46" y="9"/>
                      <a:pt x="46" y="9"/>
                      <a:pt x="46" y="9"/>
                    </a:cubicBezTo>
                    <a:cubicBezTo>
                      <a:pt x="46" y="4"/>
                      <a:pt x="42" y="0"/>
                      <a:pt x="3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46" y="19"/>
                    </a:lnTo>
                    <a:close/>
                  </a:path>
                </a:pathLst>
              </a:custGeom>
              <a:solidFill>
                <a:srgbClr val="CD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  <p:sp>
            <p:nvSpPr>
              <p:cNvPr id="386" name="Freeform 117">
                <a:extLst>
                  <a:ext uri="{FF2B5EF4-FFF2-40B4-BE49-F238E27FC236}">
                    <a16:creationId xmlns:a16="http://schemas.microsoft.com/office/drawing/2014/main" id="{3BF3E23D-8CD6-48DD-B29D-28B3C607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4863" y="625476"/>
                <a:ext cx="173038" cy="160338"/>
              </a:xfrm>
              <a:custGeom>
                <a:avLst/>
                <a:gdLst>
                  <a:gd name="T0" fmla="*/ 41 w 52"/>
                  <a:gd name="T1" fmla="*/ 48 h 48"/>
                  <a:gd name="T2" fmla="*/ 11 w 52"/>
                  <a:gd name="T3" fmla="*/ 48 h 48"/>
                  <a:gd name="T4" fmla="*/ 0 w 52"/>
                  <a:gd name="T5" fmla="*/ 37 h 48"/>
                  <a:gd name="T6" fmla="*/ 0 w 52"/>
                  <a:gd name="T7" fmla="*/ 11 h 48"/>
                  <a:gd name="T8" fmla="*/ 11 w 52"/>
                  <a:gd name="T9" fmla="*/ 0 h 48"/>
                  <a:gd name="T10" fmla="*/ 41 w 52"/>
                  <a:gd name="T11" fmla="*/ 0 h 48"/>
                  <a:gd name="T12" fmla="*/ 52 w 52"/>
                  <a:gd name="T13" fmla="*/ 11 h 48"/>
                  <a:gd name="T14" fmla="*/ 52 w 52"/>
                  <a:gd name="T15" fmla="*/ 37 h 48"/>
                  <a:gd name="T16" fmla="*/ 41 w 52"/>
                  <a:gd name="T17" fmla="*/ 48 h 48"/>
                  <a:gd name="T18" fmla="*/ 11 w 52"/>
                  <a:gd name="T19" fmla="*/ 5 h 48"/>
                  <a:gd name="T20" fmla="*/ 5 w 52"/>
                  <a:gd name="T21" fmla="*/ 11 h 48"/>
                  <a:gd name="T22" fmla="*/ 5 w 52"/>
                  <a:gd name="T23" fmla="*/ 37 h 48"/>
                  <a:gd name="T24" fmla="*/ 11 w 52"/>
                  <a:gd name="T25" fmla="*/ 43 h 48"/>
                  <a:gd name="T26" fmla="*/ 41 w 52"/>
                  <a:gd name="T27" fmla="*/ 43 h 48"/>
                  <a:gd name="T28" fmla="*/ 47 w 52"/>
                  <a:gd name="T29" fmla="*/ 37 h 48"/>
                  <a:gd name="T30" fmla="*/ 47 w 52"/>
                  <a:gd name="T31" fmla="*/ 11 h 48"/>
                  <a:gd name="T32" fmla="*/ 41 w 52"/>
                  <a:gd name="T33" fmla="*/ 5 h 48"/>
                  <a:gd name="T34" fmla="*/ 11 w 52"/>
                  <a:gd name="T35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48">
                    <a:moveTo>
                      <a:pt x="41" y="48"/>
                    </a:moveTo>
                    <a:cubicBezTo>
                      <a:pt x="11" y="48"/>
                      <a:pt x="11" y="48"/>
                      <a:pt x="11" y="48"/>
                    </a:cubicBezTo>
                    <a:cubicBezTo>
                      <a:pt x="5" y="48"/>
                      <a:pt x="0" y="43"/>
                      <a:pt x="0" y="3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7" y="0"/>
                      <a:pt x="52" y="5"/>
                      <a:pt x="52" y="11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43"/>
                      <a:pt x="47" y="48"/>
                      <a:pt x="41" y="48"/>
                    </a:cubicBezTo>
                    <a:close/>
                    <a:moveTo>
                      <a:pt x="11" y="5"/>
                    </a:moveTo>
                    <a:cubicBezTo>
                      <a:pt x="8" y="5"/>
                      <a:pt x="5" y="7"/>
                      <a:pt x="5" y="11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40"/>
                      <a:pt x="8" y="43"/>
                      <a:pt x="11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4" y="43"/>
                      <a:pt x="47" y="40"/>
                      <a:pt x="47" y="3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7"/>
                      <a:pt x="44" y="5"/>
                      <a:pt x="41" y="5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A2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800">
                  <a:solidFill>
                    <a:srgbClr val="4B4B4B"/>
                  </a:solidFill>
                </a:endParaRPr>
              </a:p>
            </p:txBody>
          </p:sp>
        </p:grpSp>
        <p:grpSp>
          <p:nvGrpSpPr>
            <p:cNvPr id="356" name="Muren">
              <a:extLst>
                <a:ext uri="{FF2B5EF4-FFF2-40B4-BE49-F238E27FC236}">
                  <a16:creationId xmlns:a16="http://schemas.microsoft.com/office/drawing/2014/main" id="{9EF58273-D31C-4988-BDC6-7561BEFEAAB9}"/>
                </a:ext>
              </a:extLst>
            </p:cNvPr>
            <p:cNvGrpSpPr/>
            <p:nvPr/>
          </p:nvGrpSpPr>
          <p:grpSpPr>
            <a:xfrm>
              <a:off x="826741" y="318977"/>
              <a:ext cx="2606228" cy="5681773"/>
              <a:chOff x="855316" y="318977"/>
              <a:chExt cx="2606228" cy="5681773"/>
            </a:xfrm>
          </p:grpSpPr>
          <p:cxnSp>
            <p:nvCxnSpPr>
              <p:cNvPr id="358" name="Rechte verbindingslijn 357">
                <a:extLst>
                  <a:ext uri="{FF2B5EF4-FFF2-40B4-BE49-F238E27FC236}">
                    <a16:creationId xmlns:a16="http://schemas.microsoft.com/office/drawing/2014/main" id="{F2330A8B-BDBC-4A2E-A900-8AAA1ADE6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316" y="318977"/>
                <a:ext cx="0" cy="5681773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36BFD7C3-9926-4382-9E1E-3A251764D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50" y="6000750"/>
                <a:ext cx="2598738" cy="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697D0E62-F61C-48D7-86C5-ADD9B624D5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1544" y="435935"/>
                <a:ext cx="0" cy="29749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Rechte verbindingslijn 360">
                <a:extLst>
                  <a:ext uri="{FF2B5EF4-FFF2-40B4-BE49-F238E27FC236}">
                    <a16:creationId xmlns:a16="http://schemas.microsoft.com/office/drawing/2014/main" id="{985F84BB-C770-4578-B077-F04E20EEC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1544" y="1310550"/>
                <a:ext cx="0" cy="276615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Rechte verbindingslijn 361">
                <a:extLst>
                  <a:ext uri="{FF2B5EF4-FFF2-40B4-BE49-F238E27FC236}">
                    <a16:creationId xmlns:a16="http://schemas.microsoft.com/office/drawing/2014/main" id="{BCB88D8A-64C6-4F8C-BBBF-8A034D936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50" y="1812678"/>
                <a:ext cx="2598738" cy="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Rechte verbindingslijn 362">
                <a:extLst>
                  <a:ext uri="{FF2B5EF4-FFF2-40B4-BE49-F238E27FC236}">
                    <a16:creationId xmlns:a16="http://schemas.microsoft.com/office/drawing/2014/main" id="{D22C1A8E-4E72-4EDC-89C0-FFC637CDE0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1544" y="4791075"/>
                <a:ext cx="0" cy="120015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Rechte verbindingslijn 363">
                <a:extLst>
                  <a:ext uri="{FF2B5EF4-FFF2-40B4-BE49-F238E27FC236}">
                    <a16:creationId xmlns:a16="http://schemas.microsoft.com/office/drawing/2014/main" id="{208E5EB2-F056-41A4-B6E9-9C9FD8982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6644" y="1819275"/>
                <a:ext cx="0" cy="1743075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Rechte verbindingslijn 364">
                <a:extLst>
                  <a:ext uri="{FF2B5EF4-FFF2-40B4-BE49-F238E27FC236}">
                    <a16:creationId xmlns:a16="http://schemas.microsoft.com/office/drawing/2014/main" id="{F2B7D1CC-9C22-4912-B6E1-C545702339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1882" y="3567114"/>
                <a:ext cx="162718" cy="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Rechte verbindingslijn 365">
                <a:extLst>
                  <a:ext uri="{FF2B5EF4-FFF2-40B4-BE49-F238E27FC236}">
                    <a16:creationId xmlns:a16="http://schemas.microsoft.com/office/drawing/2014/main" id="{51EF4689-8AEA-4445-B854-CF1809E16B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61482" y="3567114"/>
                <a:ext cx="467518" cy="0"/>
              </a:xfrm>
              <a:prstGeom prst="line">
                <a:avLst/>
              </a:prstGeom>
              <a:ln w="76200" cap="rnd" cmpd="sng"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7" name="Tekstvak 356">
              <a:extLst>
                <a:ext uri="{FF2B5EF4-FFF2-40B4-BE49-F238E27FC236}">
                  <a16:creationId xmlns:a16="http://schemas.microsoft.com/office/drawing/2014/main" id="{32863F07-7E9E-4741-8F73-9E37530A1A40}"/>
                </a:ext>
              </a:extLst>
            </p:cNvPr>
            <p:cNvSpPr txBox="1"/>
            <p:nvPr/>
          </p:nvSpPr>
          <p:spPr>
            <a:xfrm>
              <a:off x="944209" y="5732194"/>
              <a:ext cx="1138609" cy="21140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r>
                <a:rPr lang="nl-NL" sz="900" b="1">
                  <a:solidFill>
                    <a:srgbClr val="636466"/>
                  </a:solidFill>
                </a:rPr>
                <a:t>Kamer</a:t>
              </a:r>
            </a:p>
          </p:txBody>
        </p:sp>
      </p:grpSp>
      <p:sp>
        <p:nvSpPr>
          <p:cNvPr id="475" name="COVER">
            <a:extLst>
              <a:ext uri="{FF2B5EF4-FFF2-40B4-BE49-F238E27FC236}">
                <a16:creationId xmlns:a16="http://schemas.microsoft.com/office/drawing/2014/main" id="{6411C28D-F614-4816-BDA8-250DCEF52121}"/>
              </a:ext>
            </a:extLst>
          </p:cNvPr>
          <p:cNvSpPr/>
          <p:nvPr userDrawn="1"/>
        </p:nvSpPr>
        <p:spPr>
          <a:xfrm>
            <a:off x="374553" y="-7731"/>
            <a:ext cx="6246209" cy="878794"/>
          </a:xfrm>
          <a:prstGeom prst="rect">
            <a:avLst/>
          </a:prstGeom>
          <a:solidFill>
            <a:schemeClr val="bg1"/>
          </a:solidFill>
          <a:ln w="25400" cap="rnd">
            <a:noFill/>
            <a:custDash>
              <a:ds d="100000" sp="200000"/>
            </a:custDash>
            <a:round/>
          </a:ln>
        </p:spPr>
        <p:txBody>
          <a:bodyPr lIns="0" tIns="0" rIns="0" bIns="0" rtlCol="0" anchor="ctr"/>
          <a:lstStyle/>
          <a:p>
            <a:pPr algn="ctr"/>
            <a:endParaRPr lang="nl-NL" sz="900">
              <a:solidFill>
                <a:srgbClr val="4B4B4B"/>
              </a:solidFill>
              <a:latin typeface="Arial"/>
              <a:cs typeface="Arial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28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42931C99-EC24-4BF5-BBD9-41CE4BD142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2352" y="1191"/>
            <a:ext cx="3035648" cy="5142309"/>
          </a:xfrm>
          <a:custGeom>
            <a:avLst/>
            <a:gdLst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0 w 5396706"/>
              <a:gd name="connsiteY4" fmla="*/ 0 h 6856412"/>
              <a:gd name="connsiteX0" fmla="*/ 140 w 5396846"/>
              <a:gd name="connsiteY0" fmla="*/ 0 h 6856412"/>
              <a:gd name="connsiteX1" fmla="*/ 5396846 w 5396846"/>
              <a:gd name="connsiteY1" fmla="*/ 0 h 6856412"/>
              <a:gd name="connsiteX2" fmla="*/ 5396846 w 5396846"/>
              <a:gd name="connsiteY2" fmla="*/ 6856412 h 6856412"/>
              <a:gd name="connsiteX3" fmla="*/ 140 w 5396846"/>
              <a:gd name="connsiteY3" fmla="*/ 6856412 h 6856412"/>
              <a:gd name="connsiteX4" fmla="*/ 62846 w 5396846"/>
              <a:gd name="connsiteY4" fmla="*/ 3427412 h 6856412"/>
              <a:gd name="connsiteX5" fmla="*/ 140 w 539684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6270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6270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6706" h="6856412">
                <a:moveTo>
                  <a:pt x="0" y="0"/>
                </a:moveTo>
                <a:lnTo>
                  <a:pt x="5396706" y="0"/>
                </a:lnTo>
                <a:lnTo>
                  <a:pt x="5396706" y="6856412"/>
                </a:lnTo>
                <a:lnTo>
                  <a:pt x="0" y="6856412"/>
                </a:lnTo>
                <a:cubicBezTo>
                  <a:pt x="71292" y="5694054"/>
                  <a:pt x="123535" y="4572870"/>
                  <a:pt x="119856" y="3427412"/>
                </a:cubicBezTo>
                <a:cubicBezTo>
                  <a:pt x="118004" y="2294466"/>
                  <a:pt x="90650" y="1142471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lIns="0" tIns="2916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86" y="307074"/>
            <a:ext cx="3133874" cy="31212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476E69-F0C0-47B7-AA4E-8603B40A177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58986" y="1041772"/>
            <a:ext cx="3133874" cy="348810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 #1</a:t>
            </a:r>
          </a:p>
          <a:p>
            <a:pPr lvl="2"/>
            <a:r>
              <a:rPr lang="en-US" noProof="0" dirty="0"/>
              <a:t>Sub-bullet #2</a:t>
            </a:r>
          </a:p>
          <a:p>
            <a:pPr lvl="3"/>
            <a:r>
              <a:rPr lang="en-US" noProof="0" dirty="0"/>
              <a:t>Plain text</a:t>
            </a:r>
          </a:p>
          <a:p>
            <a:pPr lvl="4"/>
            <a:r>
              <a:rPr lang="en-US" noProof="0" dirty="0"/>
              <a:t>Header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 #1</a:t>
            </a:r>
          </a:p>
          <a:p>
            <a:pPr lvl="7"/>
            <a:r>
              <a:rPr lang="en-US" noProof="0" dirty="0"/>
              <a:t>Sub-bullet #2</a:t>
            </a:r>
          </a:p>
          <a:p>
            <a:pPr lvl="8"/>
            <a:r>
              <a:rPr lang="en-US" noProof="0" dirty="0"/>
              <a:t>Plain text</a:t>
            </a:r>
          </a:p>
          <a:p>
            <a:pPr lvl="4"/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7DB9D7D7-1B4F-4A41-8D05-938A18358965}"/>
              </a:ext>
            </a:extLst>
          </p:cNvPr>
          <p:cNvSpPr txBox="1"/>
          <p:nvPr userDrawn="1"/>
        </p:nvSpPr>
        <p:spPr>
          <a:xfrm>
            <a:off x="2975275" y="-329560"/>
            <a:ext cx="907451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 err="1">
                <a:solidFill>
                  <a:srgbClr val="FFFFFF"/>
                </a:solidFill>
              </a:rPr>
              <a:t>Text</a:t>
            </a:r>
            <a:r>
              <a:rPr lang="nl-NL" sz="750" dirty="0">
                <a:solidFill>
                  <a:srgbClr val="FFFFFF"/>
                </a:solidFill>
              </a:rPr>
              <a:t> &amp; Image 50%/50%</a:t>
            </a:r>
          </a:p>
        </p:txBody>
      </p:sp>
      <p:sp>
        <p:nvSpPr>
          <p:cNvPr id="25" name="Ondertitel 2">
            <a:extLst>
              <a:ext uri="{FF2B5EF4-FFF2-40B4-BE49-F238E27FC236}">
                <a16:creationId xmlns:a16="http://schemas.microsoft.com/office/drawing/2014/main" id="{07B10B19-D870-425B-B8CA-65386411DD5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6" y="628667"/>
            <a:ext cx="3133874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E154F001-F80F-4386-877A-42A692413B7A}"/>
              </a:ext>
            </a:extLst>
          </p:cNvPr>
          <p:cNvGrpSpPr/>
          <p:nvPr userDrawn="1"/>
        </p:nvGrpSpPr>
        <p:grpSpPr>
          <a:xfrm>
            <a:off x="-1" y="0"/>
            <a:ext cx="6858001" cy="5143500"/>
            <a:chOff x="-1" y="0"/>
            <a:chExt cx="12192001" cy="6858000"/>
          </a:xfrm>
          <a:solidFill>
            <a:schemeClr val="accent6">
              <a:alpha val="50000"/>
            </a:schemeClr>
          </a:solidFill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AEFA047-CA8A-40D6-8B63-8CFF7361E207}"/>
                </a:ext>
              </a:extLst>
            </p:cNvPr>
            <p:cNvSpPr/>
            <p:nvPr userDrawn="1"/>
          </p:nvSpPr>
          <p:spPr>
            <a:xfrm>
              <a:off x="-1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F32F353-B10E-405D-BA89-4FD73D12050F}"/>
                </a:ext>
              </a:extLst>
            </p:cNvPr>
            <p:cNvSpPr/>
            <p:nvPr userDrawn="1"/>
          </p:nvSpPr>
          <p:spPr>
            <a:xfrm>
              <a:off x="0" y="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31B26B1E-F2A1-4B5B-A0C7-54454459D1C8}"/>
                </a:ext>
              </a:extLst>
            </p:cNvPr>
            <p:cNvSpPr/>
            <p:nvPr userDrawn="1"/>
          </p:nvSpPr>
          <p:spPr>
            <a:xfrm>
              <a:off x="0" y="1093911"/>
              <a:ext cx="12192000" cy="295118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E129F46-75FA-4F60-A4F5-2C5086596191}"/>
                </a:ext>
              </a:extLst>
            </p:cNvPr>
            <p:cNvSpPr/>
            <p:nvPr userDrawn="1"/>
          </p:nvSpPr>
          <p:spPr>
            <a:xfrm>
              <a:off x="0" y="603984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8C99A44-1AA6-4FF3-A2C3-605608792FC5}"/>
                </a:ext>
              </a:extLst>
            </p:cNvPr>
            <p:cNvSpPr/>
            <p:nvPr userDrawn="1"/>
          </p:nvSpPr>
          <p:spPr>
            <a:xfrm>
              <a:off x="0" y="6669770"/>
              <a:ext cx="12192000" cy="18823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AA4AD00-48DD-417B-A291-F4D841F51719}"/>
                </a:ext>
              </a:extLst>
            </p:cNvPr>
            <p:cNvSpPr/>
            <p:nvPr userDrawn="1"/>
          </p:nvSpPr>
          <p:spPr>
            <a:xfrm>
              <a:off x="11376024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</p:grpSp>
      <p:sp>
        <p:nvSpPr>
          <p:cNvPr id="34" name="Tijdelijke aanduiding voor tekst 3">
            <a:extLst>
              <a:ext uri="{FF2B5EF4-FFF2-40B4-BE49-F238E27FC236}">
                <a16:creationId xmlns:a16="http://schemas.microsoft.com/office/drawing/2014/main" id="{F46A0409-347A-4891-B2CB-699F6C7316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9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dscape 1/3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42802" y="1903095"/>
            <a:ext cx="5677487" cy="621000"/>
          </a:xfrm>
        </p:spPr>
        <p:txBody>
          <a:bodyPr lIns="0" tIns="0" rIns="0" bIns="0">
            <a:noAutofit/>
          </a:bodyPr>
          <a:lstStyle>
            <a:lvl1pPr>
              <a:lnSpc>
                <a:spcPts val="2099"/>
              </a:lnSpc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write heading</a:t>
            </a:r>
            <a:endParaRPr lang="en-GB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9139" y="4870873"/>
            <a:ext cx="540675" cy="148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858000" cy="1694022"/>
          </a:xfrm>
          <a:custGeom>
            <a:avLst/>
            <a:gdLst>
              <a:gd name="connsiteX0" fmla="*/ 0 w 12192000"/>
              <a:gd name="connsiteY0" fmla="*/ 0 h 2258696"/>
              <a:gd name="connsiteX1" fmla="*/ 12192000 w 12192000"/>
              <a:gd name="connsiteY1" fmla="*/ 0 h 2258696"/>
              <a:gd name="connsiteX2" fmla="*/ 12192000 w 12192000"/>
              <a:gd name="connsiteY2" fmla="*/ 2258696 h 2258696"/>
              <a:gd name="connsiteX3" fmla="*/ 12077854 w 12192000"/>
              <a:gd name="connsiteY3" fmla="*/ 2250162 h 2258696"/>
              <a:gd name="connsiteX4" fmla="*/ 6096000 w 12192000"/>
              <a:gd name="connsiteY4" fmla="*/ 2081793 h 2258696"/>
              <a:gd name="connsiteX5" fmla="*/ 114146 w 12192000"/>
              <a:gd name="connsiteY5" fmla="*/ 2250162 h 2258696"/>
              <a:gd name="connsiteX6" fmla="*/ 0 w 12192000"/>
              <a:gd name="connsiteY6" fmla="*/ 2258696 h 225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258696">
                <a:moveTo>
                  <a:pt x="0" y="0"/>
                </a:moveTo>
                <a:lnTo>
                  <a:pt x="12192000" y="0"/>
                </a:lnTo>
                <a:lnTo>
                  <a:pt x="12192000" y="2258696"/>
                </a:lnTo>
                <a:lnTo>
                  <a:pt x="12077854" y="2250162"/>
                </a:lnTo>
                <a:cubicBezTo>
                  <a:pt x="10546806" y="2146123"/>
                  <a:pt x="8431806" y="2081793"/>
                  <a:pt x="6096000" y="2081793"/>
                </a:cubicBezTo>
                <a:cubicBezTo>
                  <a:pt x="3760194" y="2081793"/>
                  <a:pt x="1645194" y="2146123"/>
                  <a:pt x="114146" y="2250162"/>
                </a:cubicBezTo>
                <a:lnTo>
                  <a:pt x="0" y="225869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80000" tIns="180000" rIns="180000" bIns="72000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US" noProof="0" dirty="0"/>
              <a:t>Click picture icon to insert image on gray area  </a:t>
            </a: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2803" y="2566036"/>
            <a:ext cx="2749648" cy="2239965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2000"/>
              </a:lnSpc>
              <a:defRPr lang="en-US" noProof="0" dirty="0">
                <a:solidFill>
                  <a:schemeClr val="tx1"/>
                </a:solidFill>
                <a:cs typeface="Arial"/>
              </a:defRPr>
            </a:lvl1pPr>
          </a:lstStyle>
          <a:p>
            <a:pPr marR="0" lvl="0" defTabSz="457021" fontAlgn="auto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Tx/>
              <a:tabLst/>
            </a:pPr>
            <a:r>
              <a:rPr lang="en-US" noProof="0" dirty="0"/>
              <a:t>Click to write text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170642" y="2566036"/>
            <a:ext cx="2749648" cy="2239965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2000"/>
              </a:lnSpc>
              <a:defRPr lang="en-US" noProof="0" dirty="0">
                <a:solidFill>
                  <a:schemeClr val="tx1"/>
                </a:solidFill>
                <a:cs typeface="Arial"/>
              </a:defRPr>
            </a:lvl1pPr>
          </a:lstStyle>
          <a:p>
            <a:pPr marR="0" lvl="0" defTabSz="457021" fontAlgn="auto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Tx/>
              <a:tabLst/>
            </a:pPr>
            <a:r>
              <a:rPr lang="en-US" noProof="0" dirty="0"/>
              <a:t>Click to write text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4A5C58D6-C9AB-42E1-AD0F-39792395D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406" y="4904428"/>
            <a:ext cx="2632500" cy="1038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75" kern="0" spc="4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r>
              <a:rPr lang="en-US">
                <a:solidFill>
                  <a:srgbClr val="4B4B4B"/>
                </a:solidFill>
              </a:rPr>
              <a:t>Meandergroep 20-01-21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9DD4125A-06A6-4AF3-80F9-7A16B30E0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802" y="4902365"/>
            <a:ext cx="202500" cy="10800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algn="l">
              <a:defRPr sz="675" b="0" kern="0" cap="none" spc="50">
                <a:solidFill>
                  <a:schemeClr val="tx1"/>
                </a:solidFill>
                <a:latin typeface="+mn-lt"/>
              </a:defRPr>
            </a:lvl1pPr>
          </a:lstStyle>
          <a:p>
            <a:fld id="{69E13A72-69F1-A34D-A452-22277C2DC1F6}" type="slidenum">
              <a:rPr lang="en-US" smtClean="0">
                <a:solidFill>
                  <a:srgbClr val="4B4B4B"/>
                </a:solidFill>
              </a:rPr>
              <a:pPr/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956" userDrawn="1">
          <p15:clr>
            <a:srgbClr val="FBAE40"/>
          </p15:clr>
        </p15:guide>
        <p15:guide id="4" pos="329" userDrawn="1">
          <p15:clr>
            <a:srgbClr val="FBAE40"/>
          </p15:clr>
        </p15:guide>
        <p15:guide id="5" pos="839" userDrawn="1">
          <p15:clr>
            <a:srgbClr val="FBAE40"/>
          </p15:clr>
        </p15:guide>
        <p15:guide id="6" pos="1349" userDrawn="1">
          <p15:clr>
            <a:srgbClr val="FBAE40"/>
          </p15:clr>
        </p15:guide>
        <p15:guide id="7" pos="1859" userDrawn="1">
          <p15:clr>
            <a:srgbClr val="FBAE40"/>
          </p15:clr>
        </p15:guide>
        <p15:guide id="8" pos="3901" userDrawn="1">
          <p15:clr>
            <a:srgbClr val="FBAE40"/>
          </p15:clr>
        </p15:guide>
        <p15:guide id="9" pos="4411" userDrawn="1">
          <p15:clr>
            <a:srgbClr val="FBAE40"/>
          </p15:clr>
        </p15:guide>
        <p15:guide id="10" pos="4922" userDrawn="1">
          <p15:clr>
            <a:srgbClr val="FBAE40"/>
          </p15:clr>
        </p15:guide>
        <p15:guide id="11" pos="5432" userDrawn="1">
          <p15:clr>
            <a:srgbClr val="FBAE40"/>
          </p15:clr>
        </p15:guide>
        <p15:guide id="12" orient="horz" pos="1207" userDrawn="1">
          <p15:clr>
            <a:srgbClr val="FBAE40"/>
          </p15:clr>
        </p15:guide>
        <p15:guide id="13" orient="horz" pos="3906" userDrawn="1">
          <p15:clr>
            <a:srgbClr val="FBAE40"/>
          </p15:clr>
        </p15:guide>
        <p15:guide id="14" orient="horz" pos="1729" userDrawn="1">
          <p15:clr>
            <a:srgbClr val="FBAE40"/>
          </p15:clr>
        </p15:guide>
        <p15:guide id="15" pos="3646" userDrawn="1">
          <p15:clr>
            <a:srgbClr val="FBAE40"/>
          </p15:clr>
        </p15:guide>
        <p15:guide id="16" pos="2114" userDrawn="1">
          <p15:clr>
            <a:srgbClr val="FBAE40"/>
          </p15:clr>
        </p15:guide>
        <p15:guide id="17" orient="horz" pos="136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76C26928-D6D7-4840-B70B-50E4D3001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406" y="4904428"/>
            <a:ext cx="2632500" cy="1038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75" kern="0" spc="4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r>
              <a:rPr lang="en-US">
                <a:solidFill>
                  <a:srgbClr val="4B4B4B"/>
                </a:solidFill>
              </a:rPr>
              <a:t>Meandergroep 20-01-21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0DC8FB1-5030-4DB9-9E02-0D889D6AE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802" y="4902365"/>
            <a:ext cx="202500" cy="10800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algn="l">
              <a:defRPr sz="675" b="0" kern="0" cap="none" spc="50">
                <a:solidFill>
                  <a:schemeClr val="tx1"/>
                </a:solidFill>
                <a:latin typeface="+mn-lt"/>
              </a:defRPr>
            </a:lvl1pPr>
          </a:lstStyle>
          <a:p>
            <a:fld id="{69E13A72-69F1-A34D-A452-22277C2DC1F6}" type="slidenum">
              <a:rPr lang="en-US" smtClean="0">
                <a:solidFill>
                  <a:srgbClr val="4B4B4B"/>
                </a:solidFill>
              </a:rPr>
              <a:pPr/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242802" y="164700"/>
            <a:ext cx="5618441" cy="607500"/>
          </a:xfrm>
        </p:spPr>
        <p:txBody>
          <a:bodyPr>
            <a:noAutofit/>
          </a:bodyPr>
          <a:lstStyle>
            <a:lvl1pPr>
              <a:lnSpc>
                <a:spcPts val="2099"/>
              </a:lnSpc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write heading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86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0441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1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3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3421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4563127" y="4709072"/>
            <a:ext cx="1592216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786519" y="3305914"/>
            <a:ext cx="4442333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3449"/>
              </a:lnSpc>
              <a:defRPr sz="3299" b="0" i="0" spc="-37" baseline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  <a:br>
              <a:rPr lang="en-US" noProof="0" dirty="0"/>
            </a:br>
            <a:r>
              <a:rPr lang="en-US" noProof="0" dirty="0"/>
              <a:t>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786519" y="4520914"/>
            <a:ext cx="4442333" cy="30783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8"/>
          </p:nvPr>
        </p:nvSpPr>
        <p:spPr>
          <a:xfrm>
            <a:off x="0" y="2"/>
            <a:ext cx="6858000" cy="3364173"/>
          </a:xfrm>
          <a:custGeom>
            <a:avLst/>
            <a:gdLst>
              <a:gd name="connsiteX0" fmla="*/ 0 w 12192000"/>
              <a:gd name="connsiteY0" fmla="*/ 0 h 4485564"/>
              <a:gd name="connsiteX1" fmla="*/ 12192000 w 12192000"/>
              <a:gd name="connsiteY1" fmla="*/ 0 h 4485564"/>
              <a:gd name="connsiteX2" fmla="*/ 12192000 w 12192000"/>
              <a:gd name="connsiteY2" fmla="*/ 4485564 h 4485564"/>
              <a:gd name="connsiteX3" fmla="*/ 11906287 w 12192000"/>
              <a:gd name="connsiteY3" fmla="*/ 4461163 h 4485564"/>
              <a:gd name="connsiteX4" fmla="*/ 6096000 w 12192000"/>
              <a:gd name="connsiteY4" fmla="*/ 4254341 h 4485564"/>
              <a:gd name="connsiteX5" fmla="*/ 285713 w 12192000"/>
              <a:gd name="connsiteY5" fmla="*/ 4461163 h 4485564"/>
              <a:gd name="connsiteX6" fmla="*/ 0 w 12192000"/>
              <a:gd name="connsiteY6" fmla="*/ 4485564 h 448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485564">
                <a:moveTo>
                  <a:pt x="0" y="0"/>
                </a:moveTo>
                <a:lnTo>
                  <a:pt x="12192000" y="0"/>
                </a:lnTo>
                <a:lnTo>
                  <a:pt x="12192000" y="4485564"/>
                </a:lnTo>
                <a:lnTo>
                  <a:pt x="11906287" y="4461163"/>
                </a:lnTo>
                <a:cubicBezTo>
                  <a:pt x="10179103" y="4329264"/>
                  <a:pt x="8199791" y="4254341"/>
                  <a:pt x="6096000" y="4254341"/>
                </a:cubicBezTo>
                <a:cubicBezTo>
                  <a:pt x="3992210" y="4254341"/>
                  <a:pt x="2012898" y="4329264"/>
                  <a:pt x="285713" y="4461163"/>
                </a:cubicBezTo>
                <a:lnTo>
                  <a:pt x="0" y="4485564"/>
                </a:lnTo>
                <a:close/>
              </a:path>
            </a:pathLst>
          </a:custGeom>
          <a:solidFill>
            <a:srgbClr val="E4E4E2"/>
          </a:solidFill>
          <a:ln>
            <a:noFill/>
          </a:ln>
        </p:spPr>
        <p:txBody>
          <a:bodyPr wrap="square" tIns="18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2064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5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9F42ED-54A0-4511-AB13-34B2DDA2B87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DBEE8A-2D52-4DA3-9B16-D44E36C298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1B5F14D-3C73-4FFF-AFFE-8960128296C2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E29D5E-E882-4EE3-B072-52EAC681B6DA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0FC21-BF02-49CD-9BF8-C5F7E75DB859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6844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1351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accent3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5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03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rgbClr val="E4E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E4E4E2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71488" y="711057"/>
            <a:ext cx="5143500" cy="1215000"/>
          </a:xfrm>
        </p:spPr>
        <p:txBody>
          <a:bodyPr anchor="b" anchorCtr="0">
            <a:noAutofit/>
          </a:bodyPr>
          <a:lstStyle>
            <a:lvl1pPr algn="l">
              <a:lnSpc>
                <a:spcPts val="4123"/>
              </a:lnSpc>
              <a:defRPr sz="4048" b="0" i="0" spc="-75" baseline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71488" y="2083714"/>
            <a:ext cx="5143500" cy="1080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99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en-US" noProof="0" dirty="0"/>
              <a:t>Optional sub-heading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</a:t>
            </a:r>
          </a:p>
        </p:txBody>
      </p:sp>
      <p:sp>
        <p:nvSpPr>
          <p:cNvPr id="5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 baseline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11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71488" y="1512000"/>
            <a:ext cx="5062500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77" y="199300"/>
            <a:ext cx="702673" cy="2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5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8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14" name="Platshållare för innehåll 2"/>
          <p:cNvSpPr>
            <a:spLocks noGrp="1"/>
          </p:cNvSpPr>
          <p:nvPr>
            <p:ph idx="15"/>
          </p:nvPr>
        </p:nvSpPr>
        <p:spPr>
          <a:xfrm>
            <a:off x="471488" y="1512000"/>
            <a:ext cx="2853084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6"/>
          </p:nvPr>
        </p:nvSpPr>
        <p:spPr>
          <a:xfrm>
            <a:off x="3533429" y="1512000"/>
            <a:ext cx="2853084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7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3840" y="150149"/>
            <a:ext cx="703006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80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12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6" hasCustomPrompt="1"/>
          </p:nvPr>
        </p:nvSpPr>
        <p:spPr>
          <a:xfrm>
            <a:off x="471488" y="1512000"/>
            <a:ext cx="1842750" cy="16200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16" name="Platshållare för innehåll 2"/>
          <p:cNvSpPr>
            <a:spLocks noGrp="1"/>
          </p:cNvSpPr>
          <p:nvPr>
            <p:ph idx="19"/>
          </p:nvPr>
        </p:nvSpPr>
        <p:spPr>
          <a:xfrm>
            <a:off x="471488" y="1798200"/>
            <a:ext cx="1842750" cy="25488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7" name="Platshållare för innehåll 2"/>
          <p:cNvSpPr>
            <a:spLocks noGrp="1"/>
          </p:cNvSpPr>
          <p:nvPr>
            <p:ph idx="20"/>
          </p:nvPr>
        </p:nvSpPr>
        <p:spPr>
          <a:xfrm>
            <a:off x="2507625" y="1798200"/>
            <a:ext cx="1842750" cy="2548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8" name="Platshållare för innehåll 2"/>
          <p:cNvSpPr>
            <a:spLocks noGrp="1"/>
          </p:cNvSpPr>
          <p:nvPr>
            <p:ph idx="21"/>
          </p:nvPr>
        </p:nvSpPr>
        <p:spPr>
          <a:xfrm>
            <a:off x="4543763" y="1798200"/>
            <a:ext cx="1842750" cy="2548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19" name="Platshållare för innehåll 2"/>
          <p:cNvSpPr>
            <a:spLocks noGrp="1"/>
          </p:cNvSpPr>
          <p:nvPr>
            <p:ph idx="22" hasCustomPrompt="1"/>
          </p:nvPr>
        </p:nvSpPr>
        <p:spPr>
          <a:xfrm>
            <a:off x="2507625" y="1512000"/>
            <a:ext cx="1842750" cy="16200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20" name="Platshållare för innehåll 2"/>
          <p:cNvSpPr>
            <a:spLocks noGrp="1"/>
          </p:cNvSpPr>
          <p:nvPr>
            <p:ph idx="23" hasCustomPrompt="1"/>
          </p:nvPr>
        </p:nvSpPr>
        <p:spPr>
          <a:xfrm>
            <a:off x="4543763" y="1512000"/>
            <a:ext cx="1842750" cy="16200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  <a:lvl2pPr marL="134951" indent="0">
              <a:buNone/>
              <a:defRPr>
                <a:solidFill>
                  <a:schemeClr val="tx1"/>
                </a:solidFill>
              </a:defRPr>
            </a:lvl2pPr>
            <a:lvl3pPr marL="269901" indent="0">
              <a:buNone/>
              <a:defRPr>
                <a:solidFill>
                  <a:schemeClr val="tx1"/>
                </a:solidFill>
              </a:defRPr>
            </a:lvl3pPr>
            <a:lvl4pPr marL="404852" indent="0">
              <a:buNone/>
              <a:defRPr>
                <a:solidFill>
                  <a:schemeClr val="tx1"/>
                </a:solidFill>
              </a:defRPr>
            </a:lvl4pPr>
            <a:lvl5pPr marL="53980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10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9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Content slide with chart/cut-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15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4" hasCustomPrompt="1"/>
          </p:nvPr>
        </p:nvSpPr>
        <p:spPr>
          <a:xfrm>
            <a:off x="3429000" y="1512000"/>
            <a:ext cx="2957513" cy="28350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134951" indent="0" algn="ctr">
              <a:buNone/>
              <a:defRPr>
                <a:solidFill>
                  <a:schemeClr val="tx1"/>
                </a:solidFill>
              </a:defRPr>
            </a:lvl2pPr>
            <a:lvl3pPr marL="269901" indent="0" algn="ctr">
              <a:buNone/>
              <a:defRPr>
                <a:solidFill>
                  <a:schemeClr val="tx1"/>
                </a:solidFill>
              </a:defRPr>
            </a:lvl3pPr>
            <a:lvl4pPr marL="404852" indent="0" algn="ctr">
              <a:buNone/>
              <a:defRPr>
                <a:solidFill>
                  <a:schemeClr val="tx1"/>
                </a:solidFill>
              </a:defRPr>
            </a:lvl4pPr>
            <a:lvl5pPr marL="539802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chart or </a:t>
            </a:r>
            <a:br>
              <a:rPr lang="en-US" noProof="0" dirty="0"/>
            </a:br>
            <a:r>
              <a:rPr lang="en-US" noProof="0" dirty="0"/>
              <a:t>drag-and-drop to add cut-out image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5"/>
          </p:nvPr>
        </p:nvSpPr>
        <p:spPr>
          <a:xfrm>
            <a:off x="471488" y="1512000"/>
            <a:ext cx="2853084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sp>
        <p:nvSpPr>
          <p:cNvPr id="7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905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469505" y="4709072"/>
            <a:ext cx="2685838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4"/>
          </p:nvPr>
        </p:nvSpPr>
        <p:spPr>
          <a:xfrm>
            <a:off x="3431724" y="0"/>
            <a:ext cx="3425842" cy="5143500"/>
          </a:xfrm>
          <a:custGeom>
            <a:avLst/>
            <a:gdLst>
              <a:gd name="connsiteX0" fmla="*/ 0 w 6090385"/>
              <a:gd name="connsiteY0" fmla="*/ 0 h 6858000"/>
              <a:gd name="connsiteX1" fmla="*/ 6090385 w 6090385"/>
              <a:gd name="connsiteY1" fmla="*/ 0 h 6858000"/>
              <a:gd name="connsiteX2" fmla="*/ 6090385 w 6090385"/>
              <a:gd name="connsiteY2" fmla="*/ 6858000 h 6858000"/>
              <a:gd name="connsiteX3" fmla="*/ 0 w 6090385"/>
              <a:gd name="connsiteY3" fmla="*/ 6858000 h 6858000"/>
              <a:gd name="connsiteX4" fmla="*/ 21618 w 6090385"/>
              <a:gd name="connsiteY4" fmla="*/ 6697930 h 6858000"/>
              <a:gd name="connsiteX5" fmla="*/ 205629 w 6090385"/>
              <a:gd name="connsiteY5" fmla="*/ 3429000 h 6858000"/>
              <a:gd name="connsiteX6" fmla="*/ 21618 w 6090385"/>
              <a:gd name="connsiteY6" fmla="*/ 1600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0385" h="6858000">
                <a:moveTo>
                  <a:pt x="0" y="0"/>
                </a:moveTo>
                <a:lnTo>
                  <a:pt x="6090385" y="0"/>
                </a:lnTo>
                <a:lnTo>
                  <a:pt x="6090385" y="6858000"/>
                </a:lnTo>
                <a:lnTo>
                  <a:pt x="0" y="6858000"/>
                </a:lnTo>
                <a:lnTo>
                  <a:pt x="21618" y="6697930"/>
                </a:lnTo>
                <a:cubicBezTo>
                  <a:pt x="138971" y="5726198"/>
                  <a:pt x="205629" y="4612616"/>
                  <a:pt x="205629" y="3429000"/>
                </a:cubicBezTo>
                <a:cubicBezTo>
                  <a:pt x="205629" y="2245385"/>
                  <a:pt x="138971" y="1131803"/>
                  <a:pt x="21618" y="160070"/>
                </a:cubicBezTo>
                <a:close/>
              </a:path>
            </a:pathLst>
          </a:custGeom>
          <a:solidFill>
            <a:srgbClr val="E4E4E2"/>
          </a:solidFill>
        </p:spPr>
        <p:txBody>
          <a:bodyPr wrap="square" lIns="180000" tIns="180000" rIns="18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2632501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8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2632501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Sub-heading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5"/>
          </p:nvPr>
        </p:nvSpPr>
        <p:spPr>
          <a:xfrm>
            <a:off x="471488" y="1512000"/>
            <a:ext cx="2632501" cy="28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US" noProof="0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27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471488" y="541170"/>
            <a:ext cx="5915025" cy="270000"/>
          </a:xfrm>
        </p:spPr>
        <p:txBody>
          <a:bodyPr anchor="t" anchorCtr="0"/>
          <a:lstStyle>
            <a:lvl1pPr>
              <a:lnSpc>
                <a:spcPts val="2699"/>
              </a:lnSpc>
              <a:defRPr sz="2699" b="0" i="0">
                <a:solidFill>
                  <a:schemeClr val="tx2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noProof="0" dirty="0"/>
              <a:t>Heading in </a:t>
            </a:r>
            <a:r>
              <a:rPr lang="en-US" noProof="0" dirty="0" err="1"/>
              <a:t>Proxima</a:t>
            </a:r>
            <a:r>
              <a:rPr lang="en-US" noProof="0" dirty="0"/>
              <a:t> Nova Light on max two lines</a:t>
            </a:r>
          </a:p>
        </p:txBody>
      </p:sp>
      <p:sp>
        <p:nvSpPr>
          <p:cNvPr id="5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8" y="951570"/>
            <a:ext cx="5915025" cy="270000"/>
          </a:xfrm>
        </p:spPr>
        <p:txBody>
          <a:bodyPr/>
          <a:lstStyle>
            <a:lvl1pPr marL="0" indent="0">
              <a:buNone/>
              <a:defRPr sz="1575" b="0" i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>
              <a:buNone/>
              <a:defRPr/>
            </a:lvl2pPr>
            <a:lvl3pPr marL="685549" indent="0">
              <a:buNone/>
              <a:defRPr/>
            </a:lvl3pPr>
            <a:lvl4pPr marL="1028323" indent="0">
              <a:buNone/>
              <a:defRPr/>
            </a:lvl4pPr>
            <a:lvl5pPr marL="1371097" indent="0">
              <a:buNone/>
              <a:defRPr/>
            </a:lvl5pPr>
          </a:lstStyle>
          <a:p>
            <a:pPr lvl="0"/>
            <a:r>
              <a:rPr lang="en-US" noProof="0" dirty="0"/>
              <a:t>Optional sub-heading for when the heading is on one line</a:t>
            </a:r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653100"/>
            <a:ext cx="493098" cy="1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08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Full-blee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8000" cy="5143500"/>
          </a:xfrm>
          <a:solidFill>
            <a:srgbClr val="E4E4E2"/>
          </a:solidFill>
        </p:spPr>
        <p:txBody>
          <a:bodyPr lIns="0" tIns="18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879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hank you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/>
          <p:cNvSpPr/>
          <p:nvPr userDrawn="1"/>
        </p:nvSpPr>
        <p:spPr>
          <a:xfrm>
            <a:off x="676" y="1"/>
            <a:ext cx="6856649" cy="4195580"/>
          </a:xfrm>
          <a:custGeom>
            <a:avLst/>
            <a:gdLst>
              <a:gd name="connsiteX0" fmla="*/ 0 w 12189599"/>
              <a:gd name="connsiteY0" fmla="*/ 0 h 5594107"/>
              <a:gd name="connsiteX1" fmla="*/ 12189599 w 12189599"/>
              <a:gd name="connsiteY1" fmla="*/ 0 h 5594107"/>
              <a:gd name="connsiteX2" fmla="*/ 12189599 w 12189599"/>
              <a:gd name="connsiteY2" fmla="*/ 5594107 h 5594107"/>
              <a:gd name="connsiteX3" fmla="*/ 11905086 w 12189599"/>
              <a:gd name="connsiteY3" fmla="*/ 5569808 h 5594107"/>
              <a:gd name="connsiteX4" fmla="*/ 6094799 w 12189599"/>
              <a:gd name="connsiteY4" fmla="*/ 5362986 h 5594107"/>
              <a:gd name="connsiteX5" fmla="*/ 284512 w 12189599"/>
              <a:gd name="connsiteY5" fmla="*/ 5569808 h 5594107"/>
              <a:gd name="connsiteX6" fmla="*/ 0 w 12189599"/>
              <a:gd name="connsiteY6" fmla="*/ 5594107 h 55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9599" h="5594107">
                <a:moveTo>
                  <a:pt x="0" y="0"/>
                </a:moveTo>
                <a:lnTo>
                  <a:pt x="12189599" y="0"/>
                </a:lnTo>
                <a:lnTo>
                  <a:pt x="12189599" y="5594107"/>
                </a:lnTo>
                <a:lnTo>
                  <a:pt x="11905086" y="5569808"/>
                </a:lnTo>
                <a:cubicBezTo>
                  <a:pt x="10177901" y="5437908"/>
                  <a:pt x="8198590" y="5362986"/>
                  <a:pt x="6094799" y="5362986"/>
                </a:cubicBezTo>
                <a:cubicBezTo>
                  <a:pt x="3991009" y="5362986"/>
                  <a:pt x="2011696" y="5437908"/>
                  <a:pt x="284512" y="5569808"/>
                </a:cubicBezTo>
                <a:lnTo>
                  <a:pt x="0" y="5594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71488" y="2599648"/>
            <a:ext cx="4830994" cy="108000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5000"/>
              </a:lnSpc>
              <a:buNone/>
              <a:defRPr sz="1050" b="0" i="0">
                <a:solidFill>
                  <a:schemeClr val="accent1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noProof="1"/>
              <a:t>Klik om de ondertitelstijl van het model te bewerken</a:t>
            </a:r>
            <a:endParaRPr lang="en-US" noProof="1"/>
          </a:p>
        </p:txBody>
      </p:sp>
      <p:sp>
        <p:nvSpPr>
          <p:cNvPr id="5" name="Rubrik 1"/>
          <p:cNvSpPr txBox="1">
            <a:spLocks/>
          </p:cNvSpPr>
          <p:nvPr userDrawn="1"/>
        </p:nvSpPr>
        <p:spPr>
          <a:xfrm>
            <a:off x="471488" y="1226991"/>
            <a:ext cx="5143500" cy="121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sz="5400" b="0" i="0" kern="1200">
                <a:solidFill>
                  <a:schemeClr val="accent4"/>
                </a:solidFill>
                <a:latin typeface="Proxima Nova Light" charset="0"/>
                <a:ea typeface="Proxima Nova Light" charset="0"/>
                <a:cs typeface="Proxima Nova Light" charset="0"/>
              </a:defRPr>
            </a:lvl1pPr>
          </a:lstStyle>
          <a:p>
            <a:r>
              <a:rPr lang="en-US" sz="4048" spc="-75" dirty="0">
                <a:solidFill>
                  <a:srgbClr val="05505A"/>
                </a:solidFill>
              </a:rPr>
              <a:t>Dank u </a:t>
            </a:r>
            <a:r>
              <a:rPr lang="en-US" sz="4048" spc="-75" dirty="0" err="1">
                <a:solidFill>
                  <a:srgbClr val="05505A"/>
                </a:solidFill>
              </a:rPr>
              <a:t>wel</a:t>
            </a:r>
            <a:r>
              <a:rPr lang="en-US" sz="4048" spc="-75" dirty="0">
                <a:solidFill>
                  <a:srgbClr val="05505A"/>
                </a:solidFill>
              </a:rPr>
              <a:t>.</a:t>
            </a:r>
          </a:p>
        </p:txBody>
      </p:sp>
      <p:sp>
        <p:nvSpPr>
          <p:cNvPr id="8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Meandergroep 20-01-21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572101"/>
            <a:ext cx="788956" cy="2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9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CE53C4-EC7B-48E4-9D00-AB81970608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F56754-DED9-4DC7-8207-037696A59F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7A1C92C-72C5-456E-A28A-E3F83B172BDC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F6F076-66F6-4B68-95AD-815F6460DFC8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9C9B4-E177-4EB6-93EC-DD1B5DDCFFF1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9288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Text 25%/75%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FDB77A-0EE2-490A-A6DD-DA6B441E92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6858000" cy="971550"/>
          </a:xfrm>
          <a:custGeom>
            <a:avLst/>
            <a:gdLst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0 w 12192000"/>
              <a:gd name="connsiteY3" fmla="*/ 1295400 h 1295400"/>
              <a:gd name="connsiteX4" fmla="*/ 0 w 12192000"/>
              <a:gd name="connsiteY4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339385"/>
              <a:gd name="connsiteX1" fmla="*/ 12192000 w 12192000"/>
              <a:gd name="connsiteY1" fmla="*/ 0 h 1339385"/>
              <a:gd name="connsiteX2" fmla="*/ 12192000 w 12192000"/>
              <a:gd name="connsiteY2" fmla="*/ 1295400 h 1339385"/>
              <a:gd name="connsiteX3" fmla="*/ 6115050 w 12192000"/>
              <a:gd name="connsiteY3" fmla="*/ 1095374 h 1339385"/>
              <a:gd name="connsiteX4" fmla="*/ 0 w 12192000"/>
              <a:gd name="connsiteY4" fmla="*/ 1295400 h 1339385"/>
              <a:gd name="connsiteX5" fmla="*/ 0 w 12192000"/>
              <a:gd name="connsiteY5" fmla="*/ 0 h 1339385"/>
              <a:gd name="connsiteX0" fmla="*/ 0 w 12192000"/>
              <a:gd name="connsiteY0" fmla="*/ 0 h 1344784"/>
              <a:gd name="connsiteX1" fmla="*/ 12192000 w 12192000"/>
              <a:gd name="connsiteY1" fmla="*/ 0 h 1344784"/>
              <a:gd name="connsiteX2" fmla="*/ 12192000 w 12192000"/>
              <a:gd name="connsiteY2" fmla="*/ 1295400 h 1344784"/>
              <a:gd name="connsiteX3" fmla="*/ 6115050 w 12192000"/>
              <a:gd name="connsiteY3" fmla="*/ 1095374 h 1344784"/>
              <a:gd name="connsiteX4" fmla="*/ 0 w 12192000"/>
              <a:gd name="connsiteY4" fmla="*/ 1295400 h 1344784"/>
              <a:gd name="connsiteX5" fmla="*/ 0 w 12192000"/>
              <a:gd name="connsiteY5" fmla="*/ 0 h 1344784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295400">
                <a:moveTo>
                  <a:pt x="0" y="0"/>
                </a:moveTo>
                <a:lnTo>
                  <a:pt x="12192000" y="0"/>
                </a:lnTo>
                <a:lnTo>
                  <a:pt x="12192000" y="1295400"/>
                </a:lnTo>
                <a:cubicBezTo>
                  <a:pt x="9182100" y="1119187"/>
                  <a:pt x="7231564" y="1095842"/>
                  <a:pt x="6115050" y="1095374"/>
                </a:cubicBezTo>
                <a:cubicBezTo>
                  <a:pt x="5056685" y="1094930"/>
                  <a:pt x="1952625" y="1143000"/>
                  <a:pt x="0" y="1295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lIns="0" tIns="18000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476E69-F0C0-47B7-AA4E-8603B40A177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29494" y="1200622"/>
            <a:ext cx="6399014" cy="332925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 #1</a:t>
            </a:r>
          </a:p>
          <a:p>
            <a:pPr lvl="2"/>
            <a:r>
              <a:rPr lang="en-US" noProof="0" dirty="0"/>
              <a:t>Sub-bullet #2</a:t>
            </a:r>
          </a:p>
          <a:p>
            <a:pPr lvl="3"/>
            <a:r>
              <a:rPr lang="en-US" noProof="0" dirty="0"/>
              <a:t>Plain text</a:t>
            </a:r>
          </a:p>
          <a:p>
            <a:pPr lvl="4"/>
            <a:r>
              <a:rPr lang="en-US" noProof="0" dirty="0"/>
              <a:t>Header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 #1</a:t>
            </a:r>
          </a:p>
          <a:p>
            <a:pPr lvl="7"/>
            <a:r>
              <a:rPr lang="en-US" noProof="0" dirty="0"/>
              <a:t>Sub-bullet #2</a:t>
            </a:r>
          </a:p>
          <a:p>
            <a:pPr lvl="8"/>
            <a:r>
              <a:rPr lang="en-US" noProof="0" dirty="0"/>
              <a:t>Plain text</a:t>
            </a:r>
          </a:p>
          <a:p>
            <a:pPr lvl="4"/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Ovaal 6" hidden="1">
            <a:extLst>
              <a:ext uri="{FF2B5EF4-FFF2-40B4-BE49-F238E27FC236}">
                <a16:creationId xmlns:a16="http://schemas.microsoft.com/office/drawing/2014/main" id="{D99453A5-F8C1-4071-8398-BB9559C64D37}"/>
              </a:ext>
            </a:extLst>
          </p:cNvPr>
          <p:cNvSpPr/>
          <p:nvPr userDrawn="1"/>
        </p:nvSpPr>
        <p:spPr>
          <a:xfrm>
            <a:off x="-3787427" y="821532"/>
            <a:ext cx="14389992" cy="2476324"/>
          </a:xfrm>
          <a:prstGeom prst="ellipse">
            <a:avLst/>
          </a:prstGeom>
          <a:solidFill>
            <a:schemeClr val="accent3">
              <a:alpha val="80000"/>
            </a:schemeClr>
          </a:solidFill>
          <a:ln w="25400" cap="rnd">
            <a:noFill/>
            <a:custDash>
              <a:ds d="100000" sp="200000"/>
            </a:custDash>
            <a:round/>
          </a:ln>
        </p:spPr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4B4B4B"/>
                </a:solidFill>
                <a:latin typeface="Arial"/>
                <a:cs typeface="Arial"/>
                <a:sym typeface="Helvetica"/>
              </a:rPr>
              <a:t>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32E4FFC-9505-4B78-BA68-014F68C4B4D6}"/>
              </a:ext>
            </a:extLst>
          </p:cNvPr>
          <p:cNvSpPr txBox="1"/>
          <p:nvPr userDrawn="1"/>
        </p:nvSpPr>
        <p:spPr>
          <a:xfrm>
            <a:off x="2764701" y="-329560"/>
            <a:ext cx="1328598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>
                <a:solidFill>
                  <a:srgbClr val="FFFFFF"/>
                </a:solidFill>
              </a:rPr>
              <a:t>Image &amp; </a:t>
            </a:r>
            <a:r>
              <a:rPr lang="nl-NL" sz="750" dirty="0" err="1">
                <a:solidFill>
                  <a:srgbClr val="FFFFFF"/>
                </a:solidFill>
              </a:rPr>
              <a:t>Text</a:t>
            </a:r>
            <a:r>
              <a:rPr lang="nl-NL" sz="750" dirty="0">
                <a:solidFill>
                  <a:srgbClr val="FFFFFF"/>
                </a:solidFill>
              </a:rPr>
              <a:t> 25%/75% (Landscape)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826DD452-2845-49C2-A0FF-DED738CDBD6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5FC3221E-167D-4C98-8150-77F14958348F}"/>
              </a:ext>
            </a:extLst>
          </p:cNvPr>
          <p:cNvGrpSpPr/>
          <p:nvPr userDrawn="1"/>
        </p:nvGrpSpPr>
        <p:grpSpPr>
          <a:xfrm>
            <a:off x="-1" y="0"/>
            <a:ext cx="6858001" cy="5143500"/>
            <a:chOff x="-1" y="0"/>
            <a:chExt cx="12192001" cy="6858000"/>
          </a:xfrm>
          <a:solidFill>
            <a:schemeClr val="accent6">
              <a:alpha val="50000"/>
            </a:schemeClr>
          </a:solidFill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B9538CFD-3E8A-4892-8097-8BDFDB3AAD0F}"/>
                </a:ext>
              </a:extLst>
            </p:cNvPr>
            <p:cNvSpPr/>
            <p:nvPr userDrawn="1"/>
          </p:nvSpPr>
          <p:spPr>
            <a:xfrm>
              <a:off x="-1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D68AFA1-E883-4F46-BD9B-E26FAEA102DF}"/>
                </a:ext>
              </a:extLst>
            </p:cNvPr>
            <p:cNvSpPr/>
            <p:nvPr userDrawn="1"/>
          </p:nvSpPr>
          <p:spPr>
            <a:xfrm>
              <a:off x="0" y="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0C65C3A-E3BA-4964-9CDB-21B16FC0DB2C}"/>
                </a:ext>
              </a:extLst>
            </p:cNvPr>
            <p:cNvSpPr/>
            <p:nvPr userDrawn="1"/>
          </p:nvSpPr>
          <p:spPr>
            <a:xfrm>
              <a:off x="0" y="1093911"/>
              <a:ext cx="12192000" cy="295118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DE01676-7E34-434B-92B9-6B09A97CE2B8}"/>
                </a:ext>
              </a:extLst>
            </p:cNvPr>
            <p:cNvSpPr/>
            <p:nvPr userDrawn="1"/>
          </p:nvSpPr>
          <p:spPr>
            <a:xfrm>
              <a:off x="0" y="603984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AA4C6BF5-F230-4F87-94FF-159D935FBF58}"/>
                </a:ext>
              </a:extLst>
            </p:cNvPr>
            <p:cNvSpPr/>
            <p:nvPr userDrawn="1"/>
          </p:nvSpPr>
          <p:spPr>
            <a:xfrm>
              <a:off x="0" y="6669770"/>
              <a:ext cx="12192000" cy="18823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0E2282C-DE7A-45FF-8885-12BD964FE187}"/>
                </a:ext>
              </a:extLst>
            </p:cNvPr>
            <p:cNvSpPr/>
            <p:nvPr userDrawn="1"/>
          </p:nvSpPr>
          <p:spPr>
            <a:xfrm>
              <a:off x="11376024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</p:grp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6F259232-8AAF-4CDF-8FC1-4E0BAF2B0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1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Text 50%/50%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5FDB77A-0EE2-490A-A6DD-DA6B441E92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6858000" cy="1593055"/>
          </a:xfrm>
          <a:custGeom>
            <a:avLst/>
            <a:gdLst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0 w 12192000"/>
              <a:gd name="connsiteY3" fmla="*/ 1295400 h 1295400"/>
              <a:gd name="connsiteX4" fmla="*/ 0 w 12192000"/>
              <a:gd name="connsiteY4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339385"/>
              <a:gd name="connsiteX1" fmla="*/ 12192000 w 12192000"/>
              <a:gd name="connsiteY1" fmla="*/ 0 h 1339385"/>
              <a:gd name="connsiteX2" fmla="*/ 12192000 w 12192000"/>
              <a:gd name="connsiteY2" fmla="*/ 1295400 h 1339385"/>
              <a:gd name="connsiteX3" fmla="*/ 6115050 w 12192000"/>
              <a:gd name="connsiteY3" fmla="*/ 1095374 h 1339385"/>
              <a:gd name="connsiteX4" fmla="*/ 0 w 12192000"/>
              <a:gd name="connsiteY4" fmla="*/ 1295400 h 1339385"/>
              <a:gd name="connsiteX5" fmla="*/ 0 w 12192000"/>
              <a:gd name="connsiteY5" fmla="*/ 0 h 1339385"/>
              <a:gd name="connsiteX0" fmla="*/ 0 w 12192000"/>
              <a:gd name="connsiteY0" fmla="*/ 0 h 1344784"/>
              <a:gd name="connsiteX1" fmla="*/ 12192000 w 12192000"/>
              <a:gd name="connsiteY1" fmla="*/ 0 h 1344784"/>
              <a:gd name="connsiteX2" fmla="*/ 12192000 w 12192000"/>
              <a:gd name="connsiteY2" fmla="*/ 1295400 h 1344784"/>
              <a:gd name="connsiteX3" fmla="*/ 6115050 w 12192000"/>
              <a:gd name="connsiteY3" fmla="*/ 1095374 h 1344784"/>
              <a:gd name="connsiteX4" fmla="*/ 0 w 12192000"/>
              <a:gd name="connsiteY4" fmla="*/ 1295400 h 1344784"/>
              <a:gd name="connsiteX5" fmla="*/ 0 w 12192000"/>
              <a:gd name="connsiteY5" fmla="*/ 0 h 1344784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115050 w 12192000"/>
              <a:gd name="connsiteY3" fmla="*/ 1095374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  <a:gd name="connsiteX0" fmla="*/ 0 w 12192000"/>
              <a:gd name="connsiteY0" fmla="*/ 0 h 1295400"/>
              <a:gd name="connsiteX1" fmla="*/ 12192000 w 12192000"/>
              <a:gd name="connsiteY1" fmla="*/ 0 h 1295400"/>
              <a:gd name="connsiteX2" fmla="*/ 12192000 w 12192000"/>
              <a:gd name="connsiteY2" fmla="*/ 1295400 h 1295400"/>
              <a:gd name="connsiteX3" fmla="*/ 6048375 w 12192000"/>
              <a:gd name="connsiteY3" fmla="*/ 1170891 h 1295400"/>
              <a:gd name="connsiteX4" fmla="*/ 0 w 12192000"/>
              <a:gd name="connsiteY4" fmla="*/ 1295400 h 1295400"/>
              <a:gd name="connsiteX5" fmla="*/ 0 w 12192000"/>
              <a:gd name="connsiteY5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295400">
                <a:moveTo>
                  <a:pt x="0" y="0"/>
                </a:moveTo>
                <a:lnTo>
                  <a:pt x="12192000" y="0"/>
                </a:lnTo>
                <a:lnTo>
                  <a:pt x="12192000" y="1295400"/>
                </a:lnTo>
                <a:cubicBezTo>
                  <a:pt x="9191625" y="1183086"/>
                  <a:pt x="7164889" y="1171359"/>
                  <a:pt x="6048375" y="1170891"/>
                </a:cubicBezTo>
                <a:cubicBezTo>
                  <a:pt x="4990010" y="1170447"/>
                  <a:pt x="1924050" y="1206899"/>
                  <a:pt x="0" y="1295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lIns="0" tIns="18000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476E69-F0C0-47B7-AA4E-8603B40A177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29494" y="1814394"/>
            <a:ext cx="6399014" cy="27154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 #1</a:t>
            </a:r>
          </a:p>
          <a:p>
            <a:pPr lvl="2"/>
            <a:r>
              <a:rPr lang="en-US" noProof="0" dirty="0"/>
              <a:t>Sub-bullet #2</a:t>
            </a:r>
          </a:p>
          <a:p>
            <a:pPr lvl="3"/>
            <a:r>
              <a:rPr lang="en-US" noProof="0" dirty="0"/>
              <a:t>Plain text</a:t>
            </a:r>
          </a:p>
          <a:p>
            <a:pPr lvl="4"/>
            <a:r>
              <a:rPr lang="en-US" noProof="0" dirty="0"/>
              <a:t>Header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 #1</a:t>
            </a:r>
          </a:p>
          <a:p>
            <a:pPr lvl="7"/>
            <a:r>
              <a:rPr lang="en-US" noProof="0" dirty="0"/>
              <a:t>Sub-bullet #2</a:t>
            </a:r>
          </a:p>
          <a:p>
            <a:pPr lvl="8"/>
            <a:r>
              <a:rPr lang="en-US" noProof="0" dirty="0"/>
              <a:t>Plain text</a:t>
            </a:r>
          </a:p>
          <a:p>
            <a:pPr lvl="4"/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Ovaal 6" hidden="1">
            <a:extLst>
              <a:ext uri="{FF2B5EF4-FFF2-40B4-BE49-F238E27FC236}">
                <a16:creationId xmlns:a16="http://schemas.microsoft.com/office/drawing/2014/main" id="{D99453A5-F8C1-4071-8398-BB9559C64D37}"/>
              </a:ext>
            </a:extLst>
          </p:cNvPr>
          <p:cNvSpPr/>
          <p:nvPr userDrawn="1"/>
        </p:nvSpPr>
        <p:spPr>
          <a:xfrm>
            <a:off x="-3787427" y="1443038"/>
            <a:ext cx="14389992" cy="2476324"/>
          </a:xfrm>
          <a:prstGeom prst="ellipse">
            <a:avLst/>
          </a:prstGeom>
          <a:solidFill>
            <a:schemeClr val="accent3">
              <a:alpha val="80000"/>
            </a:schemeClr>
          </a:solidFill>
          <a:ln w="25400" cap="rnd">
            <a:noFill/>
            <a:custDash>
              <a:ds d="100000" sp="200000"/>
            </a:custDash>
            <a:round/>
          </a:ln>
        </p:spPr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4B4B4B"/>
                </a:solidFill>
                <a:latin typeface="Arial"/>
                <a:cs typeface="Arial"/>
                <a:sym typeface="Helvetica"/>
              </a:rPr>
              <a:t>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AA5D93E-7557-486D-986C-D03370E115BE}"/>
              </a:ext>
            </a:extLst>
          </p:cNvPr>
          <p:cNvSpPr txBox="1"/>
          <p:nvPr userDrawn="1"/>
        </p:nvSpPr>
        <p:spPr>
          <a:xfrm>
            <a:off x="2764701" y="-329560"/>
            <a:ext cx="1328598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>
                <a:solidFill>
                  <a:srgbClr val="FFFFFF"/>
                </a:solidFill>
              </a:rPr>
              <a:t>Image &amp; </a:t>
            </a:r>
            <a:r>
              <a:rPr lang="nl-NL" sz="750" dirty="0" err="1">
                <a:solidFill>
                  <a:srgbClr val="FFFFFF"/>
                </a:solidFill>
              </a:rPr>
              <a:t>Text</a:t>
            </a:r>
            <a:r>
              <a:rPr lang="nl-NL" sz="750" dirty="0">
                <a:solidFill>
                  <a:srgbClr val="FFFFFF"/>
                </a:solidFill>
              </a:rPr>
              <a:t> 50%/50% (Landscape)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DDA63A01-280A-419B-A0E6-058F2CA8222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9A9FC1DA-F4E2-44C8-B106-3B1B550147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10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42931C99-EC24-4BF5-BBD9-41CE4BD142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2352" y="1191"/>
            <a:ext cx="3035648" cy="5142309"/>
          </a:xfrm>
          <a:custGeom>
            <a:avLst/>
            <a:gdLst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0 w 5396706"/>
              <a:gd name="connsiteY4" fmla="*/ 0 h 6856412"/>
              <a:gd name="connsiteX0" fmla="*/ 140 w 5396846"/>
              <a:gd name="connsiteY0" fmla="*/ 0 h 6856412"/>
              <a:gd name="connsiteX1" fmla="*/ 5396846 w 5396846"/>
              <a:gd name="connsiteY1" fmla="*/ 0 h 6856412"/>
              <a:gd name="connsiteX2" fmla="*/ 5396846 w 5396846"/>
              <a:gd name="connsiteY2" fmla="*/ 6856412 h 6856412"/>
              <a:gd name="connsiteX3" fmla="*/ 140 w 5396846"/>
              <a:gd name="connsiteY3" fmla="*/ 6856412 h 6856412"/>
              <a:gd name="connsiteX4" fmla="*/ 62846 w 5396846"/>
              <a:gd name="connsiteY4" fmla="*/ 3427412 h 6856412"/>
              <a:gd name="connsiteX5" fmla="*/ 140 w 539684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6270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6270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  <a:gd name="connsiteX0" fmla="*/ 0 w 5396706"/>
              <a:gd name="connsiteY0" fmla="*/ 0 h 6856412"/>
              <a:gd name="connsiteX1" fmla="*/ 5396706 w 5396706"/>
              <a:gd name="connsiteY1" fmla="*/ 0 h 6856412"/>
              <a:gd name="connsiteX2" fmla="*/ 5396706 w 5396706"/>
              <a:gd name="connsiteY2" fmla="*/ 6856412 h 6856412"/>
              <a:gd name="connsiteX3" fmla="*/ 0 w 5396706"/>
              <a:gd name="connsiteY3" fmla="*/ 6856412 h 6856412"/>
              <a:gd name="connsiteX4" fmla="*/ 119856 w 5396706"/>
              <a:gd name="connsiteY4" fmla="*/ 3427412 h 6856412"/>
              <a:gd name="connsiteX5" fmla="*/ 0 w 5396706"/>
              <a:gd name="connsiteY5" fmla="*/ 0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6706" h="6856412">
                <a:moveTo>
                  <a:pt x="0" y="0"/>
                </a:moveTo>
                <a:lnTo>
                  <a:pt x="5396706" y="0"/>
                </a:lnTo>
                <a:lnTo>
                  <a:pt x="5396706" y="6856412"/>
                </a:lnTo>
                <a:lnTo>
                  <a:pt x="0" y="6856412"/>
                </a:lnTo>
                <a:cubicBezTo>
                  <a:pt x="71292" y="5694054"/>
                  <a:pt x="123535" y="4572870"/>
                  <a:pt x="119856" y="3427412"/>
                </a:cubicBezTo>
                <a:cubicBezTo>
                  <a:pt x="118004" y="2294466"/>
                  <a:pt x="90650" y="1142471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lIns="0" tIns="2916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448FC-D250-4FFB-8A25-7F0D923FB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86" y="307074"/>
            <a:ext cx="3133874" cy="31212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476E69-F0C0-47B7-AA4E-8603B40A177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58986" y="1041772"/>
            <a:ext cx="3133874" cy="348810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 #1</a:t>
            </a:r>
          </a:p>
          <a:p>
            <a:pPr lvl="2"/>
            <a:r>
              <a:rPr lang="en-US" noProof="0" dirty="0"/>
              <a:t>Sub-bullet #2</a:t>
            </a:r>
          </a:p>
          <a:p>
            <a:pPr lvl="3"/>
            <a:r>
              <a:rPr lang="en-US" noProof="0" dirty="0"/>
              <a:t>Plain text</a:t>
            </a:r>
          </a:p>
          <a:p>
            <a:pPr lvl="4"/>
            <a:r>
              <a:rPr lang="en-US" noProof="0" dirty="0"/>
              <a:t>Header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 #1</a:t>
            </a:r>
          </a:p>
          <a:p>
            <a:pPr lvl="7"/>
            <a:r>
              <a:rPr lang="en-US" noProof="0" dirty="0"/>
              <a:t>Sub-bullet #2</a:t>
            </a:r>
          </a:p>
          <a:p>
            <a:pPr lvl="8"/>
            <a:r>
              <a:rPr lang="en-US" noProof="0" dirty="0"/>
              <a:t>Plain text</a:t>
            </a:r>
          </a:p>
          <a:p>
            <a:pPr lvl="4"/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85FAC-93BE-4E25-9397-110B42C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2208F-804D-454A-B866-780361D7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7E12-FF29-40C9-A1A6-7A0607E890B5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7DB9D7D7-1B4F-4A41-8D05-938A18358965}"/>
              </a:ext>
            </a:extLst>
          </p:cNvPr>
          <p:cNvSpPr txBox="1"/>
          <p:nvPr userDrawn="1"/>
        </p:nvSpPr>
        <p:spPr>
          <a:xfrm>
            <a:off x="2975275" y="-329560"/>
            <a:ext cx="907451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nl-NL" sz="750" dirty="0" err="1">
                <a:solidFill>
                  <a:srgbClr val="FFFFFF"/>
                </a:solidFill>
              </a:rPr>
              <a:t>Text</a:t>
            </a:r>
            <a:r>
              <a:rPr lang="nl-NL" sz="750" dirty="0">
                <a:solidFill>
                  <a:srgbClr val="FFFFFF"/>
                </a:solidFill>
              </a:rPr>
              <a:t> &amp; Image 50%/50%</a:t>
            </a:r>
          </a:p>
        </p:txBody>
      </p:sp>
      <p:sp>
        <p:nvSpPr>
          <p:cNvPr id="25" name="Ondertitel 2">
            <a:extLst>
              <a:ext uri="{FF2B5EF4-FFF2-40B4-BE49-F238E27FC236}">
                <a16:creationId xmlns:a16="http://schemas.microsoft.com/office/drawing/2014/main" id="{07B10B19-D870-425B-B8CA-65386411DD5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8986" y="628667"/>
            <a:ext cx="3133874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E154F001-F80F-4386-877A-42A692413B7A}"/>
              </a:ext>
            </a:extLst>
          </p:cNvPr>
          <p:cNvGrpSpPr/>
          <p:nvPr userDrawn="1"/>
        </p:nvGrpSpPr>
        <p:grpSpPr>
          <a:xfrm>
            <a:off x="-1" y="0"/>
            <a:ext cx="6858001" cy="5143500"/>
            <a:chOff x="-1" y="0"/>
            <a:chExt cx="12192001" cy="6858000"/>
          </a:xfrm>
          <a:solidFill>
            <a:schemeClr val="accent6">
              <a:alpha val="50000"/>
            </a:schemeClr>
          </a:solidFill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AEFA047-CA8A-40D6-8B63-8CFF7361E207}"/>
                </a:ext>
              </a:extLst>
            </p:cNvPr>
            <p:cNvSpPr/>
            <p:nvPr userDrawn="1"/>
          </p:nvSpPr>
          <p:spPr>
            <a:xfrm>
              <a:off x="-1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F32F353-B10E-405D-BA89-4FD73D12050F}"/>
                </a:ext>
              </a:extLst>
            </p:cNvPr>
            <p:cNvSpPr/>
            <p:nvPr userDrawn="1"/>
          </p:nvSpPr>
          <p:spPr>
            <a:xfrm>
              <a:off x="0" y="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31B26B1E-F2A1-4B5B-A0C7-54454459D1C8}"/>
                </a:ext>
              </a:extLst>
            </p:cNvPr>
            <p:cNvSpPr/>
            <p:nvPr userDrawn="1"/>
          </p:nvSpPr>
          <p:spPr>
            <a:xfrm>
              <a:off x="0" y="1093911"/>
              <a:ext cx="12192000" cy="295118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E129F46-75FA-4F60-A4F5-2C5086596191}"/>
                </a:ext>
              </a:extLst>
            </p:cNvPr>
            <p:cNvSpPr/>
            <p:nvPr userDrawn="1"/>
          </p:nvSpPr>
          <p:spPr>
            <a:xfrm>
              <a:off x="0" y="603984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8C99A44-1AA6-4FF3-A2C3-605608792FC5}"/>
                </a:ext>
              </a:extLst>
            </p:cNvPr>
            <p:cNvSpPr/>
            <p:nvPr userDrawn="1"/>
          </p:nvSpPr>
          <p:spPr>
            <a:xfrm>
              <a:off x="0" y="6669770"/>
              <a:ext cx="12192000" cy="18823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AA4AD00-48DD-417B-A291-F4D841F51719}"/>
                </a:ext>
              </a:extLst>
            </p:cNvPr>
            <p:cNvSpPr/>
            <p:nvPr userDrawn="1"/>
          </p:nvSpPr>
          <p:spPr>
            <a:xfrm>
              <a:off x="11376024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</p:grpSp>
      <p:sp>
        <p:nvSpPr>
          <p:cNvPr id="34" name="Tijdelijke aanduiding voor tekst 3">
            <a:extLst>
              <a:ext uri="{FF2B5EF4-FFF2-40B4-BE49-F238E27FC236}">
                <a16:creationId xmlns:a16="http://schemas.microsoft.com/office/drawing/2014/main" id="{F46A0409-347A-4891-B2CB-699F6C7316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1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>
            <a:extLst>
              <a:ext uri="{FF2B5EF4-FFF2-40B4-BE49-F238E27FC236}">
                <a16:creationId xmlns:a16="http://schemas.microsoft.com/office/drawing/2014/main" id="{FFD7DD02-BF9F-48B3-8A90-06599602A8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6858000" cy="5143499"/>
          </a:xfrm>
          <a:solidFill>
            <a:schemeClr val="bg2">
              <a:lumMod val="60000"/>
              <a:lumOff val="40000"/>
            </a:schemeClr>
          </a:solidFill>
        </p:spPr>
        <p:txBody>
          <a:bodyPr lIns="0" tIns="2916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noProof="0" dirty="0"/>
              <a:t>Drag image onto gray area only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4AEBEF-6520-4760-B829-6A5618D4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E91339-1822-4AA9-8A9B-BEA22430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B0FD-0DA4-42BA-ACA5-089F3003A41F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1FE874BD-CC65-4F11-AE44-26C87A065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54329" y="4844625"/>
            <a:ext cx="574178" cy="157702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C84AD88-1EF0-453C-9951-FD0D026CCF63}"/>
              </a:ext>
            </a:extLst>
          </p:cNvPr>
          <p:cNvSpPr txBox="1"/>
          <p:nvPr userDrawn="1"/>
        </p:nvSpPr>
        <p:spPr>
          <a:xfrm>
            <a:off x="3151664" y="-329560"/>
            <a:ext cx="554674" cy="1846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>
            <a:defPPr>
              <a:defRPr lang="de-DE"/>
            </a:defPPr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nl-NL" sz="750" dirty="0">
                <a:solidFill>
                  <a:srgbClr val="FFFFFF"/>
                </a:solidFill>
              </a:rPr>
              <a:t>Image 100%</a:t>
            </a:r>
          </a:p>
        </p:txBody>
      </p:sp>
      <p:grpSp>
        <p:nvGrpSpPr>
          <p:cNvPr id="14" name="GRID" hidden="1">
            <a:extLst>
              <a:ext uri="{FF2B5EF4-FFF2-40B4-BE49-F238E27FC236}">
                <a16:creationId xmlns:a16="http://schemas.microsoft.com/office/drawing/2014/main" id="{AD8797AC-4DA8-4D9B-A0A2-4530CA9E6227}"/>
              </a:ext>
            </a:extLst>
          </p:cNvPr>
          <p:cNvGrpSpPr/>
          <p:nvPr userDrawn="1"/>
        </p:nvGrpSpPr>
        <p:grpSpPr>
          <a:xfrm>
            <a:off x="-1" y="0"/>
            <a:ext cx="6858001" cy="5143500"/>
            <a:chOff x="-1" y="0"/>
            <a:chExt cx="12192001" cy="6858000"/>
          </a:xfrm>
          <a:solidFill>
            <a:schemeClr val="accent6">
              <a:alpha val="50000"/>
            </a:schemeClr>
          </a:solidFill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F995BA5-4C21-4C60-B0A0-5E6CAD58B818}"/>
                </a:ext>
              </a:extLst>
            </p:cNvPr>
            <p:cNvSpPr/>
            <p:nvPr userDrawn="1"/>
          </p:nvSpPr>
          <p:spPr>
            <a:xfrm>
              <a:off x="-1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BC0FBFE-1D1E-4941-915B-F12FEE97CA26}"/>
                </a:ext>
              </a:extLst>
            </p:cNvPr>
            <p:cNvSpPr/>
            <p:nvPr userDrawn="1"/>
          </p:nvSpPr>
          <p:spPr>
            <a:xfrm>
              <a:off x="0" y="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29D29C8-4974-40FF-A95B-B60C679CC81C}"/>
                </a:ext>
              </a:extLst>
            </p:cNvPr>
            <p:cNvSpPr/>
            <p:nvPr userDrawn="1"/>
          </p:nvSpPr>
          <p:spPr>
            <a:xfrm>
              <a:off x="0" y="1093911"/>
              <a:ext cx="12192000" cy="295118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C43D4AC-28CE-4738-BBA0-1D163FC778C6}"/>
                </a:ext>
              </a:extLst>
            </p:cNvPr>
            <p:cNvSpPr/>
            <p:nvPr userDrawn="1"/>
          </p:nvSpPr>
          <p:spPr>
            <a:xfrm>
              <a:off x="0" y="6039840"/>
              <a:ext cx="12192000" cy="491319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1B48A11-A580-4349-AAF3-95148DF1EFE5}"/>
                </a:ext>
              </a:extLst>
            </p:cNvPr>
            <p:cNvSpPr/>
            <p:nvPr userDrawn="1"/>
          </p:nvSpPr>
          <p:spPr>
            <a:xfrm>
              <a:off x="0" y="6669770"/>
              <a:ext cx="12192000" cy="18823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B61FC37D-A819-4E42-A340-942EBC27040A}"/>
                </a:ext>
              </a:extLst>
            </p:cNvPr>
            <p:cNvSpPr/>
            <p:nvPr userDrawn="1"/>
          </p:nvSpPr>
          <p:spPr>
            <a:xfrm>
              <a:off x="11376024" y="0"/>
              <a:ext cx="815975" cy="6858000"/>
            </a:xfrm>
            <a:prstGeom prst="rect">
              <a:avLst/>
            </a:prstGeom>
            <a:grpFill/>
            <a:ln w="2540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rgbClr val="4B4B4B"/>
                </a:solidFill>
                <a:latin typeface="Arial"/>
                <a:cs typeface="Arial"/>
                <a:sym typeface="Helvetica"/>
              </a:endParaRPr>
            </a:p>
          </p:txBody>
        </p:sp>
      </p:grp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7A15E683-905E-43B1-8617-DD51AC4DC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97140" y="148903"/>
            <a:ext cx="541897" cy="624730"/>
          </a:xfrm>
          <a:prstGeom prst="hexagon">
            <a:avLst>
              <a:gd name="adj" fmla="val 28628"/>
              <a:gd name="vf" fmla="val 115470"/>
            </a:avLst>
          </a:prstGeo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35F6A25-27F7-4A44-9447-3D1567558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87" y="307074"/>
            <a:ext cx="5940027" cy="31212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23" name="Ondertitel 2">
            <a:extLst>
              <a:ext uri="{FF2B5EF4-FFF2-40B4-BE49-F238E27FC236}">
                <a16:creationId xmlns:a16="http://schemas.microsoft.com/office/drawing/2014/main" id="{E9C91A32-B8DE-4056-B8F5-63586D119199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458987" y="628667"/>
            <a:ext cx="5940027" cy="191766"/>
          </a:xfrm>
        </p:spPr>
        <p:txBody>
          <a:bodyPr anchor="ctr"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774" indent="0" algn="ctr">
              <a:buNone/>
              <a:defRPr sz="1500"/>
            </a:lvl2pPr>
            <a:lvl3pPr marL="685549" indent="0" algn="ctr">
              <a:buNone/>
              <a:defRPr sz="1350"/>
            </a:lvl3pPr>
            <a:lvl4pPr marL="1028323" indent="0" algn="ctr">
              <a:buNone/>
              <a:defRPr sz="1200"/>
            </a:lvl4pPr>
            <a:lvl5pPr marL="1371097" indent="0" algn="ctr">
              <a:buNone/>
              <a:defRPr sz="1200"/>
            </a:lvl5pPr>
            <a:lvl6pPr marL="1713871" indent="0" algn="ctr">
              <a:buNone/>
              <a:defRPr sz="1200"/>
            </a:lvl6pPr>
            <a:lvl7pPr marL="2056646" indent="0" algn="ctr">
              <a:buNone/>
              <a:defRPr sz="1200"/>
            </a:lvl7pPr>
            <a:lvl8pPr marL="2399420" indent="0" algn="ctr">
              <a:buNone/>
              <a:defRPr sz="1200"/>
            </a:lvl8pPr>
            <a:lvl9pPr marL="2742194" indent="0" algn="ctr">
              <a:buNone/>
              <a:defRPr sz="1200"/>
            </a:lvl9pPr>
          </a:lstStyle>
          <a:p>
            <a:r>
              <a:rPr lang="nl-NL" dirty="0" err="1"/>
              <a:t>Subtitle</a:t>
            </a:r>
            <a:endParaRPr lang="en-US" dirty="0"/>
          </a:p>
        </p:txBody>
      </p:sp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56" y="313793"/>
            <a:ext cx="702673" cy="2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298941" y="1214438"/>
            <a:ext cx="6277708" cy="352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56D1C-4946-40AA-9955-3A2E231BEDFB}" type="slidenum"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0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1AE694-65CD-4349-BCF8-A25B11D51A2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6B31CE-A02E-401F-A48E-D9CFEB63E9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2FABDC6-9655-47E8-B4F5-FD7E4B663115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92FA86-D3CD-4235-8055-98EB3C679EC5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CEC2-F555-4024-80F6-870A59E667CD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266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81287" y="204790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2B13C4-B5D0-430D-87A4-258549B30F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6459F-1115-420F-9DE2-CB2856E2B2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1F6D0A7-8844-485D-9E1C-B65FF0586421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E08F3B-AB7C-48B8-8810-24512CB9953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C764-896A-4A88-AE2D-9F7B0EDDBA27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937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966BB-CFF2-4E5E-B1BC-D940D41470D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FE868-805A-462B-A124-81471674E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B375BBE-B777-4F75-A27E-8F38076074FE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702A6-DB25-4FCB-BD6E-B443C3D4DF27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6FD0-5844-4C57-9BE8-C7590AF02629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34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85AE2B-C9F9-4190-AFB3-906D8757D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295400"/>
            <a:ext cx="5830491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605F5F-7BAB-4DFC-A687-274823569F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4363" y="2166938"/>
            <a:ext cx="5830491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CAD135A6-C3FD-404B-AD55-57D0A62B2C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4363" y="4742260"/>
            <a:ext cx="39433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6038" rIns="0" bIns="46038" numCol="1" anchor="ctr" anchorCtr="0" compatLnSpc="1">
            <a:prstTxWarp prst="textNoShape">
              <a:avLst/>
            </a:prstTxWarp>
          </a:bodyPr>
          <a:lstStyle>
            <a:lvl1pPr defTabSz="571500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E610A130-8A62-4FD4-8F3C-7A0AA299CA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5050" y="4742260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6038" rIns="0" bIns="46038" numCol="1" anchor="ctr" anchorCtr="0" compatLnSpc="1">
            <a:prstTxWarp prst="textNoShape">
              <a:avLst/>
            </a:prstTxWarp>
          </a:bodyPr>
          <a:lstStyle>
            <a:lvl2pPr marL="428625" lvl="1" algn="r" defTabSz="571500">
              <a:defRPr sz="1050"/>
            </a:lvl2pPr>
          </a:lstStyle>
          <a:p>
            <a:pPr lvl="1">
              <a:defRPr/>
            </a:pPr>
            <a:fld id="{AC03F717-DDFD-41F6-902E-F0CCF78D27C5}" type="slidenum">
              <a:rPr lang="nl-NL" altLang="nl-NL"/>
              <a:pPr lvl="1">
                <a:defRPr/>
              </a:pPr>
              <a:t>‹nr.›</a:t>
            </a:fld>
            <a:endParaRPr lang="nl-NL" altLang="nl-NL" dirty="0"/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D1681DEB-746B-4DA9-974D-DBC27D81E44E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629150" y="4742260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050">
                <a:latin typeface="Arial" charset="0"/>
              </a:defRPr>
            </a:lvl1pPr>
          </a:lstStyle>
          <a:p>
            <a:pPr>
              <a:defRPr/>
            </a:pPr>
            <a:fld id="{9F0C5599-83E8-4759-A244-9D53FC0C3359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  <p:pic>
        <p:nvPicPr>
          <p:cNvPr id="1031" name="Picture 9" descr="logo2">
            <a:extLst>
              <a:ext uri="{FF2B5EF4-FFF2-40B4-BE49-F238E27FC236}">
                <a16:creationId xmlns:a16="http://schemas.microsoft.com/office/drawing/2014/main" id="{BE49D399-CC1D-445B-90BB-A77CE90D3B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95" y="152402"/>
            <a:ext cx="1750219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2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defTabSz="571500" rtl="0" eaLnBrk="0" fontAlgn="base" hangingPunct="0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314325" indent="-200025" algn="l" defTabSz="57150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2pPr>
      <a:lvl3pPr marL="495300" indent="190500" algn="l" defTabSz="571500" rtl="0" eaLnBrk="0" fontAlgn="base" hangingPunct="0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</a:defRPr>
      </a:lvl3pPr>
      <a:lvl4pPr marL="854869" indent="-216694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4pPr>
      <a:lvl5pPr marL="997744" indent="373856" algn="l" defTabSz="571500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13406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16835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20264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23693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9A4339-742F-4E20-AC2C-0D6B046E0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295400"/>
            <a:ext cx="5830491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6C0540-CE60-4D0C-BE50-084A05E49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4363" y="2166938"/>
            <a:ext cx="5830491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224CBE70-3850-4306-894E-CA4150D58D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4363" y="4742260"/>
            <a:ext cx="394335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6038" rIns="0" bIns="46038" numCol="1" anchor="ctr" anchorCtr="0" compatLnSpc="1">
            <a:prstTxWarp prst="textNoShape">
              <a:avLst/>
            </a:prstTxWarp>
          </a:bodyPr>
          <a:lstStyle>
            <a:lvl1pPr defTabSz="571500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8608820E-1FB1-4E75-9672-E0360C8544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5050" y="4742260"/>
            <a:ext cx="3429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46038" rIns="0" bIns="46038" numCol="1" anchor="ctr" anchorCtr="0" compatLnSpc="1">
            <a:prstTxWarp prst="textNoShape">
              <a:avLst/>
            </a:prstTxWarp>
          </a:bodyPr>
          <a:lstStyle>
            <a:lvl2pPr marL="428625" lvl="1" algn="r" defTabSz="571500">
              <a:defRPr sz="1050"/>
            </a:lvl2pPr>
          </a:lstStyle>
          <a:p>
            <a:pPr lvl="1">
              <a:defRPr/>
            </a:pPr>
            <a:fld id="{55CB7306-1A9C-4C62-97A2-EE0E6555BF95}" type="slidenum">
              <a:rPr lang="nl-NL" altLang="nl-NL"/>
              <a:pPr lvl="1">
                <a:defRPr/>
              </a:pPr>
              <a:t>‹nr.›</a:t>
            </a:fld>
            <a:endParaRPr lang="nl-NL" altLang="nl-NL"/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C4AC9BE5-7618-4FF3-85E7-EC0B8B119819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629150" y="4742260"/>
            <a:ext cx="142875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050">
                <a:latin typeface="Arial" charset="0"/>
              </a:defRPr>
            </a:lvl1pPr>
          </a:lstStyle>
          <a:p>
            <a:pPr>
              <a:defRPr/>
            </a:pPr>
            <a:fld id="{CE5E64DE-718D-4186-8C8F-20B210ECE095}" type="datetime4">
              <a:rPr lang="nl-NL"/>
              <a:pPr>
                <a:defRPr/>
              </a:pPr>
              <a:t>25 november 2021</a:t>
            </a:fld>
            <a:endParaRPr lang="nl-NL" dirty="0"/>
          </a:p>
        </p:txBody>
      </p:sp>
      <p:pic>
        <p:nvPicPr>
          <p:cNvPr id="1031" name="Picture 9" descr="logo2">
            <a:extLst>
              <a:ext uri="{FF2B5EF4-FFF2-40B4-BE49-F238E27FC236}">
                <a16:creationId xmlns:a16="http://schemas.microsoft.com/office/drawing/2014/main" id="{EF96F4D1-4BDE-44E9-A9D8-1D73D18611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95" y="152401"/>
            <a:ext cx="1750219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92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defTabSz="571500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defTabSz="571500" rtl="0" fontAlgn="base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defTabSz="571500" rtl="0" eaLnBrk="0" fontAlgn="base" hangingPunct="0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314325" indent="-200025" algn="l" defTabSz="57150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2pPr>
      <a:lvl3pPr marL="495300" indent="190500" algn="l" defTabSz="571500" rtl="0" eaLnBrk="0" fontAlgn="base" hangingPunct="0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</a:defRPr>
      </a:lvl3pPr>
      <a:lvl4pPr marL="854869" indent="-216694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4pPr>
      <a:lvl5pPr marL="997744" indent="373856" algn="l" defTabSz="571500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13406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16835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20264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2369344" algn="l" defTabSz="571500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71488" y="540000"/>
            <a:ext cx="5915025" cy="27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71488" y="1512000"/>
            <a:ext cx="5915025" cy="283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</p:txBody>
      </p:sp>
      <p:sp>
        <p:nvSpPr>
          <p:cNvPr id="12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5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0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</p:sldLayoutIdLst>
  <p:hf sldNum="0" hdr="0" dt="0"/>
  <p:txStyles>
    <p:titleStyle>
      <a:lvl1pPr algn="l" defTabSz="685549" rtl="0" eaLnBrk="1" latinLnBrk="0" hangingPunct="1">
        <a:lnSpc>
          <a:spcPts val="2699"/>
        </a:lnSpc>
        <a:spcBef>
          <a:spcPct val="0"/>
        </a:spcBef>
        <a:buNone/>
        <a:defRPr sz="2699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1pPr>
    </p:titleStyle>
    <p:bodyStyle>
      <a:lvl1pPr marL="134951" indent="-134951" algn="l" defTabSz="685549" rtl="0" eaLnBrk="1" latinLnBrk="0" hangingPunct="1">
        <a:lnSpc>
          <a:spcPct val="105000"/>
        </a:lnSpc>
        <a:spcBef>
          <a:spcPts val="750"/>
        </a:spcBef>
        <a:buSzPct val="90000"/>
        <a:buFont typeface="Wingdings" charset="2"/>
        <a:buChar char="§"/>
        <a:tabLst/>
        <a:defRPr sz="12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269901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tabLst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404852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539802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674753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1885259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33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07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81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4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9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23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7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71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46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20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94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71488" y="540000"/>
            <a:ext cx="5915025" cy="27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71488" y="1512000"/>
            <a:ext cx="5915025" cy="283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</p:txBody>
      </p:sp>
      <p:sp>
        <p:nvSpPr>
          <p:cNvPr id="12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117843" y="4709072"/>
            <a:ext cx="3037500" cy="1118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 b="0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>
                <a:solidFill>
                  <a:srgbClr val="4B4B4B">
                    <a:lumMod val="40000"/>
                    <a:lumOff val="60000"/>
                  </a:srgbClr>
                </a:solidFill>
              </a:rPr>
              <a:t>Meandergroep 20-01-21</a:t>
            </a:r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5" name="Platshållare för bildnummer 9"/>
          <p:cNvSpPr>
            <a:spLocks noGrp="1"/>
          </p:cNvSpPr>
          <p:nvPr>
            <p:ph type="sldNum" sz="quarter" idx="4"/>
          </p:nvPr>
        </p:nvSpPr>
        <p:spPr>
          <a:xfrm>
            <a:off x="6224513" y="4709070"/>
            <a:ext cx="162000" cy="11182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75" b="1" i="0">
                <a:solidFill>
                  <a:schemeClr val="tx1">
                    <a:lumMod val="40000"/>
                    <a:lumOff val="6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01C6128E-84A3-074C-94EE-0B09414A713D}" type="slidenum">
              <a:rPr lang="en-US" smtClean="0">
                <a:solidFill>
                  <a:srgbClr val="4B4B4B">
                    <a:lumMod val="40000"/>
                    <a:lumOff val="6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4B4B4B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9" r:id="rId19"/>
  </p:sldLayoutIdLst>
  <p:hf sldNum="0" hdr="0" dt="0"/>
  <p:txStyles>
    <p:titleStyle>
      <a:lvl1pPr algn="l" defTabSz="685549" rtl="0" eaLnBrk="1" latinLnBrk="0" hangingPunct="1">
        <a:lnSpc>
          <a:spcPts val="2699"/>
        </a:lnSpc>
        <a:spcBef>
          <a:spcPct val="0"/>
        </a:spcBef>
        <a:buNone/>
        <a:defRPr sz="2699" b="0" i="0" kern="1200">
          <a:solidFill>
            <a:schemeClr val="tx1"/>
          </a:solidFill>
          <a:latin typeface="Proxima Nova Light" charset="0"/>
          <a:ea typeface="Proxima Nova Light" charset="0"/>
          <a:cs typeface="Proxima Nova Light" charset="0"/>
        </a:defRPr>
      </a:lvl1pPr>
    </p:titleStyle>
    <p:bodyStyle>
      <a:lvl1pPr marL="134951" indent="-134951" algn="l" defTabSz="685549" rtl="0" eaLnBrk="1" latinLnBrk="0" hangingPunct="1">
        <a:lnSpc>
          <a:spcPct val="105000"/>
        </a:lnSpc>
        <a:spcBef>
          <a:spcPts val="750"/>
        </a:spcBef>
        <a:buSzPct val="90000"/>
        <a:buFont typeface="Wingdings" charset="2"/>
        <a:buChar char="§"/>
        <a:tabLst/>
        <a:defRPr sz="12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269901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tabLst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404852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539802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674753" indent="-134951" algn="l" defTabSz="685549" rtl="0" eaLnBrk="1" latinLnBrk="0" hangingPunct="1">
        <a:lnSpc>
          <a:spcPct val="105000"/>
        </a:lnSpc>
        <a:spcBef>
          <a:spcPts val="375"/>
        </a:spcBef>
        <a:buSzPct val="90000"/>
        <a:buFont typeface="Wingdings" charset="2"/>
        <a:buChar char="§"/>
        <a:defRPr sz="105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1885259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33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07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81" indent="-171387" algn="l" defTabSz="6855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4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9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23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7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71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46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20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94" algn="l" defTabSz="6855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nieuwgeleerdoudgedaan.nl/" TargetMode="External"/><Relationship Id="rId2" Type="http://schemas.openxmlformats.org/officeDocument/2006/relationships/hyperlink" Target="https://youtu.be/ryCb1yL4mf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25792-83E4-4954-990D-504C966C7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183" y="1257165"/>
            <a:ext cx="5829300" cy="1102519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Nieuwe inzichten voor een gelukkiger leven met dementie</a:t>
            </a:r>
            <a:br>
              <a:rPr lang="nl-NL" dirty="0"/>
            </a:br>
            <a:br>
              <a:rPr lang="nl-NL" dirty="0"/>
            </a:br>
            <a:r>
              <a:rPr lang="nl-NL" i="1" dirty="0"/>
              <a:t>“Opsluiten past niet bij een gelukkig leven!”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sz="1400" dirty="0">
                <a:solidFill>
                  <a:schemeClr val="tx1"/>
                </a:solidFill>
              </a:rPr>
              <a:t>Ruud Dirkse, </a:t>
            </a:r>
            <a:br>
              <a:rPr lang="nl-NL" sz="1400" dirty="0">
                <a:solidFill>
                  <a:schemeClr val="tx1"/>
                </a:solidFill>
              </a:rPr>
            </a:br>
            <a:r>
              <a:rPr lang="nl-NL" sz="1400" dirty="0">
                <a:solidFill>
                  <a:schemeClr val="tx1"/>
                </a:solidFill>
              </a:rPr>
              <a:t>Bijeenkomst Nederlandse Vereniging voor Professionele Mentoren</a:t>
            </a:r>
            <a:br>
              <a:rPr lang="nl-NL" sz="1600" dirty="0"/>
            </a:br>
            <a:r>
              <a:rPr lang="nl-NL" sz="1400" dirty="0">
                <a:solidFill>
                  <a:schemeClr val="tx1"/>
                </a:solidFill>
              </a:rPr>
              <a:t>26 november 2021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28857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877C19EA-941A-48C6-9B36-0685E67FCF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8" y="1168004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/>
              <a:t>Wat betekent dit in de dagelijkse praktijk?</a:t>
            </a:r>
            <a:endParaRPr lang="nl-NL" altLang="nl-NL" b="1"/>
          </a:p>
        </p:txBody>
      </p:sp>
      <p:sp>
        <p:nvSpPr>
          <p:cNvPr id="18435" name="Tijdelijke aanduiding voor inhoud 2">
            <a:extLst>
              <a:ext uri="{FF2B5EF4-FFF2-40B4-BE49-F238E27FC236}">
                <a16:creationId xmlns:a16="http://schemas.microsoft.com/office/drawing/2014/main" id="{0574E188-B7C2-4BC4-81E1-3DD0B919BA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7" y="1653779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Mensen doen steeds meer op hun gevoel, hun intuïtie: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Bewegen door een ruimte 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Reageren op gebeurtenissen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Hanteren van gebruiksvoorwerpen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Beleving wordt steeds belangrijker: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Ertoe doen, nuttig zijn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Meer gevoel voor verhoudingen en ‘macht’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Intenser kunnen genieten </a:t>
            </a:r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743D97AD-5DE3-4507-B537-59C87AC2EE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364" y="1113235"/>
            <a:ext cx="6055519" cy="628650"/>
          </a:xfrm>
        </p:spPr>
        <p:txBody>
          <a:bodyPr/>
          <a:lstStyle/>
          <a:p>
            <a:r>
              <a:rPr lang="nl-NL" altLang="nl-NL"/>
              <a:t>Veel gedrag wordt ook verklaarbaarder …</a:t>
            </a:r>
          </a:p>
        </p:txBody>
      </p:sp>
      <p:sp>
        <p:nvSpPr>
          <p:cNvPr id="19459" name="Tijdelijke aanduiding voor inhoud 2">
            <a:extLst>
              <a:ext uri="{FF2B5EF4-FFF2-40B4-BE49-F238E27FC236}">
                <a16:creationId xmlns:a16="http://schemas.microsoft.com/office/drawing/2014/main" id="{C3240E41-9985-43FE-A9DE-75D0284C1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4364" y="1653779"/>
            <a:ext cx="5830491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/>
              <a:t> Weerstand tegen ‘bezig gehouden worden’.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/>
              <a:t> Opstandig tegen betutteling, tegen afhankelijkheid.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/>
              <a:t> Boosheid over eigen falen, kwetsbare eigenwaarde.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/>
              <a:t> Agressie over ‘opsluiten’.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/>
              <a:t> Initiatiefloosheid, gevoel van onveiligheid.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/>
              <a:t> Veel gevoeliger voor ‘machtsvraagstukken’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/>
              <a:t> Intenser kunnen genieten. </a:t>
            </a:r>
          </a:p>
          <a:p>
            <a:pPr marL="0" indent="0" eaLnBrk="1" hangingPunct="1">
              <a:buBlip>
                <a:blip r:embed="rId2"/>
              </a:buBlip>
            </a:pPr>
            <a:endParaRPr lang="nl-NL" altLang="nl-NL"/>
          </a:p>
          <a:p>
            <a:pPr marL="0" indent="0" eaLnBrk="1" hangingPunct="1"/>
            <a:r>
              <a:rPr lang="nl-NL" altLang="nl-NL"/>
              <a:t>Veel gedrag is eigenlijk heel logisch en wordt door de fysieke en sociale omgeving bepaalt …</a:t>
            </a:r>
          </a:p>
          <a:p>
            <a:pPr marL="0" indent="0" eaLnBrk="1" hangingPunct="1"/>
            <a:endParaRPr lang="nl-NL" altLang="nl-NL"/>
          </a:p>
          <a:p>
            <a:pPr marL="0" indent="0" eaLnBrk="1" hangingPunct="1">
              <a:buBlip>
                <a:blip r:embed="rId2"/>
              </a:buBlip>
            </a:pPr>
            <a:endParaRPr lang="nl-NL" altLang="nl-N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84FC1BCE-38A2-4CEF-AB92-CBCBA3481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951310"/>
            <a:ext cx="5830491" cy="628650"/>
          </a:xfrm>
        </p:spPr>
        <p:txBody>
          <a:bodyPr/>
          <a:lstStyle/>
          <a:p>
            <a:r>
              <a:rPr lang="nl-NL" altLang="nl-NL"/>
              <a:t>Nadelen toenemend gevoelsleven</a:t>
            </a:r>
          </a:p>
        </p:txBody>
      </p:sp>
      <p:sp>
        <p:nvSpPr>
          <p:cNvPr id="20483" name="Tijdelijke aanduiding voor inhoud 2">
            <a:extLst>
              <a:ext uri="{FF2B5EF4-FFF2-40B4-BE49-F238E27FC236}">
                <a16:creationId xmlns:a16="http://schemas.microsoft.com/office/drawing/2014/main" id="{2EA0E16D-73FD-428E-89D9-559224AC61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1" y="1491854"/>
            <a:ext cx="5830491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Initiatiefloosheid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Faalangst </a:t>
            </a:r>
          </a:p>
          <a:p>
            <a:pPr marL="0" indent="0" eaLnBrk="1" hangingPunct="1"/>
            <a:endParaRPr lang="nl-NL" altLang="nl-NL" dirty="0"/>
          </a:p>
          <a:p>
            <a:pPr marL="0" indent="0" eaLnBrk="1" hangingPunct="1"/>
            <a:r>
              <a:rPr lang="nl-NL" altLang="nl-NL" dirty="0"/>
              <a:t>Dit maakt dat familie en zorgverleners moeten helpen om tot initiatief te komen. </a:t>
            </a:r>
          </a:p>
          <a:p>
            <a:pPr marL="0" indent="0" eaLnBrk="1" hangingPunct="1"/>
            <a:endParaRPr lang="nl-NL" altLang="nl-N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A1211B4F-581C-4411-9CF8-4594A790C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364" y="1075189"/>
            <a:ext cx="5830491" cy="628650"/>
          </a:xfrm>
        </p:spPr>
        <p:txBody>
          <a:bodyPr/>
          <a:lstStyle/>
          <a:p>
            <a:r>
              <a:rPr lang="nl-NL" altLang="nl-NL" dirty="0"/>
              <a:t>Misverstanden over onder- en overprikkeling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961CD-3BE8-4ACD-ADA1-8771125F3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4" y="1940435"/>
            <a:ext cx="5830491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Jarenlang is dementiezorg ingericht op: overprikkeling moeten we voorkomen.</a:t>
            </a:r>
          </a:p>
          <a:p>
            <a:pPr marL="0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Inmiddels weten we: onderprikkeling is nog erger.</a:t>
            </a:r>
          </a:p>
          <a:p>
            <a:pPr marL="0" indent="0" eaLnBrk="1" hangingPunct="1">
              <a:buBlip>
                <a:blip r:embed="rId2"/>
              </a:buBlip>
              <a:defRPr/>
            </a:pPr>
            <a:endParaRPr lang="nl-NL" altLang="nl-NL" dirty="0"/>
          </a:p>
          <a:p>
            <a:pPr marL="0" indent="0" eaLnBrk="1" hangingPunct="1">
              <a:defRPr/>
            </a:pPr>
            <a:r>
              <a:rPr lang="nl-NL" altLang="nl-NL" dirty="0"/>
              <a:t>We moeten er dus ergens tussenin zitten, per persoon anders. </a:t>
            </a:r>
          </a:p>
          <a:p>
            <a:pPr marL="0" indent="0" eaLnBrk="1" hangingPunct="1">
              <a:defRPr/>
            </a:pPr>
            <a:endParaRPr lang="nl-NL" altLang="nl-NL" dirty="0"/>
          </a:p>
          <a:p>
            <a:pPr marL="0" indent="0" eaLnBrk="1" hangingPunct="1">
              <a:defRPr/>
            </a:pPr>
            <a:r>
              <a:rPr lang="nl-NL" altLang="nl-NL" dirty="0"/>
              <a:t>Prikkels zijn noodzakelijk o.a. ivm </a:t>
            </a:r>
            <a:r>
              <a:rPr lang="nl-NL" altLang="nl-NL" dirty="0" err="1"/>
              <a:t>initiatefloosheid</a:t>
            </a:r>
            <a:r>
              <a:rPr lang="nl-NL" altLang="nl-NL" dirty="0"/>
              <a:t>!</a:t>
            </a:r>
          </a:p>
          <a:p>
            <a:pPr>
              <a:defRPr/>
            </a:pPr>
            <a:endParaRPr lang="nl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14D9373B-9570-4D06-8B6B-B192B7BCE7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Nieuw wetenschappelijk inzicht</a:t>
            </a:r>
          </a:p>
        </p:txBody>
      </p:sp>
      <p:sp>
        <p:nvSpPr>
          <p:cNvPr id="9219" name="Tijdelijke aanduiding voor inhoud 2">
            <a:extLst>
              <a:ext uri="{FF2B5EF4-FFF2-40B4-BE49-F238E27FC236}">
                <a16:creationId xmlns:a16="http://schemas.microsoft.com/office/drawing/2014/main" id="{B706E76F-C017-40A2-9652-5C6373D9E5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3161" y="2166938"/>
            <a:ext cx="5831681" cy="2457450"/>
          </a:xfrm>
        </p:spPr>
        <p:txBody>
          <a:bodyPr/>
          <a:lstStyle/>
          <a:p>
            <a:pPr marL="114300" lvl="1" indent="0">
              <a:buNone/>
            </a:pPr>
            <a:r>
              <a:rPr lang="nl-NL" altLang="nl-NL" sz="4050"/>
              <a:t>Bewegen (en actief zijn) is voor mensen met dementie extra goed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88711EDA-CF9B-4281-AA61-F6F9996C6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9347" y="589688"/>
            <a:ext cx="5830490" cy="628650"/>
          </a:xfrm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rgbClr val="FF0000"/>
                </a:solidFill>
              </a:rPr>
              <a:t>Voordelen van bewegen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BD81E2AF-77C0-43AA-8496-87FB81B8D5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9347" y="1010711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</a:t>
            </a:r>
            <a:r>
              <a:rPr lang="nl-NL" altLang="nl-NL" sz="1650" dirty="0">
                <a:solidFill>
                  <a:srgbClr val="000000"/>
                </a:solidFill>
              </a:rPr>
              <a:t>Sterker fysiek gestel: spieren, botten, doorbloeding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50" dirty="0">
                <a:solidFill>
                  <a:srgbClr val="000000"/>
                </a:solidFill>
              </a:rPr>
              <a:t> </a:t>
            </a:r>
            <a:r>
              <a:rPr lang="nl-NL" altLang="nl-NL" sz="1650" dirty="0">
                <a:solidFill>
                  <a:srgbClr val="00B050"/>
                </a:solidFill>
              </a:rPr>
              <a:t>Beter functioneren hersenen/geheugen door doorbloeding, Endorfine en Dopamine, nieuwe verbindingen in de hersenen!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50" dirty="0">
                <a:solidFill>
                  <a:srgbClr val="000000"/>
                </a:solidFill>
              </a:rPr>
              <a:t> Bron voor sociaal contact, zowel door samen bewegen als naar iemand toe bewegen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50" dirty="0">
                <a:solidFill>
                  <a:srgbClr val="000000"/>
                </a:solidFill>
              </a:rPr>
              <a:t> Geeft energie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50" dirty="0">
                <a:solidFill>
                  <a:srgbClr val="000000"/>
                </a:solidFill>
              </a:rPr>
              <a:t> Voorkomt en geneest depressies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50" dirty="0">
                <a:solidFill>
                  <a:srgbClr val="000000"/>
                </a:solidFill>
              </a:rPr>
              <a:t> </a:t>
            </a:r>
            <a:r>
              <a:rPr lang="nl-NL" altLang="nl-NL" sz="1650" dirty="0">
                <a:solidFill>
                  <a:srgbClr val="00B050"/>
                </a:solidFill>
              </a:rPr>
              <a:t>Beïnvloedt gedrag, o.a. door beter functioneren voorkwabben hersenen en door ‘afreageren’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50" dirty="0">
                <a:solidFill>
                  <a:srgbClr val="00B050"/>
                </a:solidFill>
              </a:rPr>
              <a:t> Vermindert risico op dementie en remt      </a:t>
            </a:r>
          </a:p>
          <a:p>
            <a:pPr marL="0" indent="0" eaLnBrk="1" hangingPunct="1"/>
            <a:r>
              <a:rPr lang="nl-NL" altLang="nl-NL" sz="1650" dirty="0">
                <a:solidFill>
                  <a:srgbClr val="00B050"/>
                </a:solidFill>
              </a:rPr>
              <a:t>waarschijnlijk dementeringsproces!</a:t>
            </a:r>
          </a:p>
          <a:p>
            <a:pPr marL="0" indent="0" eaLnBrk="1" hangingPunct="1"/>
            <a:r>
              <a:rPr lang="nl-NL" altLang="nl-NL" sz="1650" b="1" dirty="0">
                <a:solidFill>
                  <a:srgbClr val="000000"/>
                </a:solidFill>
              </a:rPr>
              <a:t>Zowel op korte als lange termijn effect! </a:t>
            </a:r>
          </a:p>
          <a:p>
            <a:pPr marL="0" indent="0" eaLnBrk="1" hangingPunct="1"/>
            <a:r>
              <a:rPr lang="nl-NL" altLang="nl-NL" sz="1650" b="1" dirty="0">
                <a:solidFill>
                  <a:srgbClr val="000000"/>
                </a:solidFill>
              </a:rPr>
              <a:t>Beweegnorm voor ouderen met dementie: 30 minuten per dag hijgen/zweten van matig intensieve inspanning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7D6740BB-60B8-4C8C-AA9D-9517C1ADE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754" y="630946"/>
            <a:ext cx="5830491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Wanneer beweegt men?</a:t>
            </a:r>
          </a:p>
        </p:txBody>
      </p:sp>
      <p:sp>
        <p:nvSpPr>
          <p:cNvPr id="22531" name="Tijdelijke aanduiding voor inhoud 2">
            <a:extLst>
              <a:ext uri="{FF2B5EF4-FFF2-40B4-BE49-F238E27FC236}">
                <a16:creationId xmlns:a16="http://schemas.microsoft.com/office/drawing/2014/main" id="{4165AD37-174E-4EC0-951F-85A609CAE8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8391" y="1006079"/>
            <a:ext cx="6072188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</a:t>
            </a:r>
            <a:r>
              <a:rPr lang="nl-NL" altLang="nl-NL">
                <a:solidFill>
                  <a:srgbClr val="000000"/>
                </a:solidFill>
              </a:rPr>
              <a:t>Als het ongemerkt, onbewust gebeurt: hond uitlaten, kinderen ontmoeten, boodschappen doen.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Wandelen/fietsen met een doel, voor plezier.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Als het een gewoonte is.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Samen eten, samen koken.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Als men actief blijft in (sport)verenigingen.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Bij kunstuitingen. Hobby’s. Op muziek.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Als de omgeving hiertoe uitnodigt.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Huishoudelijk werk, groenonderhoud.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>
                <a:solidFill>
                  <a:srgbClr val="000000"/>
                </a:solidFill>
              </a:rPr>
              <a:t> Met een maatje, in een groep. Erbij horen. </a:t>
            </a:r>
          </a:p>
          <a:p>
            <a:pPr marL="0" indent="0" eaLnBrk="1" hangingPunct="1"/>
            <a:r>
              <a:rPr lang="nl-NL" altLang="nl-NL">
                <a:solidFill>
                  <a:srgbClr val="000000"/>
                </a:solidFill>
              </a:rPr>
              <a:t>Use it, or lose it! Wees dat voor. Mensen met dementie bewegen VEEL te weinig. </a:t>
            </a:r>
          </a:p>
          <a:p>
            <a:pPr marL="0" indent="0" eaLnBrk="1" hangingPunct="1"/>
            <a:endParaRPr lang="nl-NL" altLang="nl-N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14D9373B-9570-4D06-8B6B-B192B7BCE7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Nieuw wetenschappelijk inzicht</a:t>
            </a:r>
          </a:p>
        </p:txBody>
      </p:sp>
      <p:sp>
        <p:nvSpPr>
          <p:cNvPr id="9219" name="Tijdelijke aanduiding voor inhoud 2">
            <a:extLst>
              <a:ext uri="{FF2B5EF4-FFF2-40B4-BE49-F238E27FC236}">
                <a16:creationId xmlns:a16="http://schemas.microsoft.com/office/drawing/2014/main" id="{B706E76F-C017-40A2-9652-5C6373D9E5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3161" y="2166938"/>
            <a:ext cx="5831681" cy="2457450"/>
          </a:xfrm>
        </p:spPr>
        <p:txBody>
          <a:bodyPr/>
          <a:lstStyle/>
          <a:p>
            <a:pPr marL="114300" lvl="1" indent="0">
              <a:buNone/>
            </a:pPr>
            <a:r>
              <a:rPr lang="nl-NL" altLang="nl-NL" sz="4050" dirty="0"/>
              <a:t>Licht en natuur hebben grote invloed</a:t>
            </a:r>
          </a:p>
        </p:txBody>
      </p:sp>
    </p:spTree>
    <p:extLst>
      <p:ext uri="{BB962C8B-B14F-4D97-AF65-F5344CB8AC3E}">
        <p14:creationId xmlns:p14="http://schemas.microsoft.com/office/powerpoint/2010/main" val="2373773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>
            <a:extLst>
              <a:ext uri="{FF2B5EF4-FFF2-40B4-BE49-F238E27FC236}">
                <a16:creationId xmlns:a16="http://schemas.microsoft.com/office/drawing/2014/main" id="{2BBF5605-0E83-43B1-B148-EA401388A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26" y="1059656"/>
            <a:ext cx="5830491" cy="628650"/>
          </a:xfrm>
        </p:spPr>
        <p:txBody>
          <a:bodyPr/>
          <a:lstStyle/>
          <a:p>
            <a:r>
              <a:rPr lang="nl-NL" altLang="nl-NL" dirty="0"/>
              <a:t>Invloed van licht en natuur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267E5A-D3E0-4A0E-9668-2C4988B6A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20" y="1600200"/>
            <a:ext cx="5830491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Veel groter dan gedacht, voorbeelden:</a:t>
            </a:r>
          </a:p>
          <a:p>
            <a:pPr marL="238125" lvl="2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Overdag te weinig licht, ‘s nachts slecht slapen.</a:t>
            </a:r>
          </a:p>
          <a:p>
            <a:pPr marL="238125" lvl="2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Relatie licht-depressies</a:t>
            </a:r>
          </a:p>
          <a:p>
            <a:pPr marL="238125" lvl="2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Bewaken dag-nacht ritme</a:t>
            </a:r>
          </a:p>
          <a:p>
            <a:pPr marL="238125" lvl="2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Ouderen lezen beter op tablet of E-reader dan uit boek vanwege lichtdoorlating lenzen.</a:t>
            </a:r>
          </a:p>
          <a:p>
            <a:pPr marL="0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Buitenlicht is beste licht, maar technisch kan er ook binnen/thuis steeds meer.</a:t>
            </a:r>
          </a:p>
          <a:p>
            <a:pPr marL="0" indent="0" eaLnBrk="1" hangingPunct="1">
              <a:buBlip>
                <a:blip r:embed="rId2"/>
              </a:buBlip>
              <a:defRPr/>
            </a:pPr>
            <a:r>
              <a:rPr lang="nl-NL" altLang="nl-NL" dirty="0"/>
              <a:t> Invloed van natuur is ook groot op welbevinden van mensen met dementie.</a:t>
            </a:r>
          </a:p>
          <a:p>
            <a:pPr>
              <a:defRPr/>
            </a:pPr>
            <a:endParaRPr lang="nl-N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F7C36E71-87B3-484B-8E56-CE8CD20F2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Nieuw wetenschappelijk inzicht</a:t>
            </a:r>
          </a:p>
        </p:txBody>
      </p:sp>
      <p:sp>
        <p:nvSpPr>
          <p:cNvPr id="22531" name="Tijdelijke aanduiding voor inhoud 2">
            <a:extLst>
              <a:ext uri="{FF2B5EF4-FFF2-40B4-BE49-F238E27FC236}">
                <a16:creationId xmlns:a16="http://schemas.microsoft.com/office/drawing/2014/main" id="{599CA48F-B8C6-4DE7-B871-366FD5B168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3161" y="2166938"/>
            <a:ext cx="5831681" cy="2457450"/>
          </a:xfrm>
        </p:spPr>
        <p:txBody>
          <a:bodyPr/>
          <a:lstStyle/>
          <a:p>
            <a:pPr marL="114300" lvl="1" indent="0">
              <a:buNone/>
            </a:pPr>
            <a:r>
              <a:rPr lang="nl-NL" altLang="nl-NL" sz="4050"/>
              <a:t>Mensen met dementie kunnen leren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03B7D15A-99B9-48A9-BC55-98019A3C5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005" y="660284"/>
            <a:ext cx="5830490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Even voorstellen</a:t>
            </a:r>
            <a:endParaRPr lang="nl-NL" altLang="nl-NL" b="1" dirty="0"/>
          </a:p>
        </p:txBody>
      </p:sp>
      <p:sp>
        <p:nvSpPr>
          <p:cNvPr id="11267" name="Tijdelijke aanduiding voor inhoud 2">
            <a:extLst>
              <a:ext uri="{FF2B5EF4-FFF2-40B4-BE49-F238E27FC236}">
                <a16:creationId xmlns:a16="http://schemas.microsoft.com/office/drawing/2014/main" id="{69456DC2-888B-4BB7-8C3F-B7C4FF7DE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005" y="1079888"/>
            <a:ext cx="6237684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dirty="0">
                <a:solidFill>
                  <a:srgbClr val="000000"/>
                </a:solidFill>
              </a:rPr>
              <a:t>Initiatiefnemer en coördinerend auteur van 5 boeken:</a:t>
            </a:r>
          </a:p>
          <a:p>
            <a:pPr marL="0" indent="0" eaLnBrk="1" hangingPunct="1"/>
            <a:r>
              <a:rPr lang="nl-NL" altLang="nl-NL" dirty="0">
                <a:solidFill>
                  <a:srgbClr val="000000"/>
                </a:solidFill>
              </a:rPr>
              <a:t> </a:t>
            </a:r>
          </a:p>
          <a:p>
            <a:pPr marL="0" indent="0" eaLnBrk="1" hangingPunct="1"/>
            <a:endParaRPr lang="nl-NL" altLang="nl-NL" sz="6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6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6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600" dirty="0">
              <a:solidFill>
                <a:srgbClr val="000000"/>
              </a:solidFill>
            </a:endParaRP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Werk aan nieuw boek: ‘</a:t>
            </a:r>
            <a:r>
              <a:rPr lang="nl-NL" altLang="nl-NL" dirty="0" err="1">
                <a:solidFill>
                  <a:srgbClr val="000000"/>
                </a:solidFill>
              </a:rPr>
              <a:t>Gelukszorg</a:t>
            </a:r>
            <a:r>
              <a:rPr lang="nl-NL" altLang="nl-NL" dirty="0">
                <a:solidFill>
                  <a:srgbClr val="000000"/>
                </a:solidFill>
              </a:rPr>
              <a:t> bij dementie’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Directeur zorginnovatiebureau DAZ: Project(</a:t>
            </a:r>
            <a:r>
              <a:rPr lang="nl-NL" altLang="nl-NL" dirty="0" err="1">
                <a:solidFill>
                  <a:srgbClr val="000000"/>
                </a:solidFill>
              </a:rPr>
              <a:t>bege</a:t>
            </a:r>
            <a:r>
              <a:rPr lang="nl-NL" altLang="nl-NL" dirty="0">
                <a:solidFill>
                  <a:srgbClr val="000000"/>
                </a:solidFill>
              </a:rPr>
              <a:t>)leider diverse vernieuwende (dementie)projecten (o.a. </a:t>
            </a:r>
            <a:r>
              <a:rPr lang="nl-NL" altLang="nl-NL" dirty="0" err="1">
                <a:solidFill>
                  <a:srgbClr val="000000"/>
                </a:solidFill>
              </a:rPr>
              <a:t>domotica</a:t>
            </a:r>
            <a:r>
              <a:rPr lang="nl-NL" altLang="nl-NL" dirty="0">
                <a:solidFill>
                  <a:srgbClr val="000000"/>
                </a:solidFill>
              </a:rPr>
              <a:t>, bewegingsgerichte zorg, open maken gesloten afdelingen)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Landelijk kartrekker DemenTalent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Projectleider “Gezond en gelukkig ouder worden’ gemeente Ooststellingwerf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Schrijver diverse handreikingen/richtlijnen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Trainer, spreker, inspirator, toezichthouder.</a:t>
            </a:r>
          </a:p>
          <a:p>
            <a:pPr marL="0" indent="0" eaLnBrk="1" hangingPunct="1">
              <a:buBlip>
                <a:blip r:embed="rId2"/>
              </a:buBlip>
            </a:pPr>
            <a:endParaRPr lang="nl-NL" altLang="nl-NL" dirty="0"/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B0C2CB5E-BC30-411C-87C6-DC5766A8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74" y="1468032"/>
            <a:ext cx="601265" cy="84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Afbeelding 1">
            <a:extLst>
              <a:ext uri="{FF2B5EF4-FFF2-40B4-BE49-F238E27FC236}">
                <a16:creationId xmlns:a16="http://schemas.microsoft.com/office/drawing/2014/main" id="{EC0A40B2-00FF-4A92-8A7A-F06EB813F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2" y="1458507"/>
            <a:ext cx="600075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Afbeelding 2">
            <a:extLst>
              <a:ext uri="{FF2B5EF4-FFF2-40B4-BE49-F238E27FC236}">
                <a16:creationId xmlns:a16="http://schemas.microsoft.com/office/drawing/2014/main" id="{AF22E645-A1FB-43A1-90F3-C13815BFB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44" y="1458507"/>
            <a:ext cx="57269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Afbeelding 1">
            <a:extLst>
              <a:ext uri="{FF2B5EF4-FFF2-40B4-BE49-F238E27FC236}">
                <a16:creationId xmlns:a16="http://schemas.microsoft.com/office/drawing/2014/main" id="{F03DDBCB-323F-47DD-B096-B6D17AFA1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136" y="1470413"/>
            <a:ext cx="59412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Afbeelding 2">
            <a:extLst>
              <a:ext uri="{FF2B5EF4-FFF2-40B4-BE49-F238E27FC236}">
                <a16:creationId xmlns:a16="http://schemas.microsoft.com/office/drawing/2014/main" id="{419035AB-1769-4E8E-A8C7-809CD9F39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17" y="1468032"/>
            <a:ext cx="65484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9" y="1168004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Leren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8" y="1653779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dirty="0">
                <a:solidFill>
                  <a:srgbClr val="000000"/>
                </a:solidFill>
              </a:rPr>
              <a:t>Ontdekken, je nieuwe dingen eigen maken, inspelen op nieuwe uitdagingen.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dirty="0">
                <a:solidFill>
                  <a:srgbClr val="000000"/>
                </a:solidFill>
              </a:rPr>
              <a:t>In ons leven hanteren we tientallen manieren van leren tijdens opvoeding, onderwijs, werk, hobby’s e.d.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‘Slechts’ 4 van al deze leermethodes werken nog bij mensen met dementie.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>
                <a:solidFill>
                  <a:srgbClr val="000000"/>
                </a:solidFill>
              </a:rPr>
              <a:t> Vaak leren we ‘onbewust’. Juist deze onbewuste leermethodes – waarbij we geheugen niet of nauwelijks gebruiken doen het nog wel bij mensen met dementie. 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217045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DDA2C9C-E161-42B7-9564-F2010B565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6" y="996171"/>
            <a:ext cx="5830490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Leren met dementie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46D510E-209C-4509-BF2E-A8B3B9060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0316" y="1454944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Basisprincipe leren bij dementie: gezonde hersendelen/hersencellen proberen rol/functie over te nemen van aangetaste delen/cellen.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Zowel aan- als afleren.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Leervermogen is aanwezig in alle stadia.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Wetenschappelijk aangetoond. 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Lerend vermogen is niet uit te zetten!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Met specifieke begeleiding door familie en professionals kunnen we op leervermogen inspelen.</a:t>
            </a:r>
          </a:p>
          <a:p>
            <a:pPr marL="0" indent="0" eaLnBrk="1" hangingPunct="1"/>
            <a:endParaRPr lang="nl-NL" altLang="nl-NL" sz="2100" dirty="0"/>
          </a:p>
          <a:p>
            <a:pPr marL="0" indent="0" eaLnBrk="1" hangingPunct="1"/>
            <a:endParaRPr lang="nl-NL" altLang="nl-NL" sz="2100" dirty="0"/>
          </a:p>
          <a:p>
            <a:pPr marL="0" indent="0" eaLnBrk="1" hangingPunct="1"/>
            <a:endParaRPr lang="nl-NL" altLang="nl-NL" sz="2100" dirty="0"/>
          </a:p>
          <a:p>
            <a:pPr marL="0" indent="0" eaLnBrk="1" hangingPunct="1"/>
            <a:r>
              <a:rPr lang="nl-NL" altLang="nl-NL" sz="2100" dirty="0"/>
              <a:t> </a:t>
            </a:r>
          </a:p>
          <a:p>
            <a:pPr marL="0" indent="0" eaLnBrk="1" hangingPunct="1"/>
            <a:endParaRPr lang="nl-NL" altLang="nl-NL" sz="21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1CC1B-13AD-4FE3-99C4-A43535E8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35" y="981075"/>
            <a:ext cx="5830491" cy="628650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Graag nu filmpje kijken. Vanaf je eigen computer op internet:</a:t>
            </a:r>
            <a:br>
              <a:rPr lang="nl-NL" dirty="0">
                <a:solidFill>
                  <a:srgbClr val="0070C0"/>
                </a:solidFill>
              </a:rPr>
            </a:br>
            <a:br>
              <a:rPr lang="nl-NL" dirty="0">
                <a:solidFill>
                  <a:srgbClr val="0070C0"/>
                </a:solidFill>
              </a:rPr>
            </a:br>
            <a:br>
              <a:rPr lang="nl-NL" dirty="0">
                <a:solidFill>
                  <a:srgbClr val="0070C0"/>
                </a:solidFill>
              </a:rPr>
            </a:br>
            <a:br>
              <a:rPr lang="nl-NL" dirty="0">
                <a:solidFill>
                  <a:srgbClr val="0070C0"/>
                </a:solidFill>
              </a:rPr>
            </a:b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78D720-42B7-4DA6-A106-31727AC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54" y="1818847"/>
            <a:ext cx="5830491" cy="245745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nl-NL" dirty="0"/>
              <a:t>Via de chatfunctie van Teams ontvangen jullie nu de link. Hier ook nog even: </a:t>
            </a:r>
            <a:r>
              <a:rPr lang="nl-NL" dirty="0">
                <a:hlinkClick r:id="rId2"/>
              </a:rPr>
              <a:t>https://youtu.be/ryCb1yL4mf0</a:t>
            </a:r>
            <a:r>
              <a:rPr lang="nl-NL" dirty="0"/>
              <a:t> </a:t>
            </a:r>
          </a:p>
          <a:p>
            <a:endParaRPr lang="nl-NL" dirty="0"/>
          </a:p>
          <a:p>
            <a:pPr marL="0" indent="0">
              <a:spcBef>
                <a:spcPts val="0"/>
              </a:spcBef>
            </a:pPr>
            <a:r>
              <a:rPr lang="nl-NL" dirty="0"/>
              <a:t>Het gaat om filmpje B6 op de website </a:t>
            </a:r>
            <a:r>
              <a:rPr lang="nl-NL" dirty="0">
                <a:hlinkClick r:id="rId3"/>
              </a:rPr>
              <a:t>www.opnieuwgeleerdoudgedaan.nl</a:t>
            </a:r>
            <a:r>
              <a:rPr lang="nl-NL" dirty="0"/>
              <a:t> </a:t>
            </a:r>
          </a:p>
          <a:p>
            <a:pPr marL="0" indent="0">
              <a:spcBef>
                <a:spcPts val="0"/>
              </a:spcBef>
            </a:pPr>
            <a:endParaRPr lang="nl-NL" dirty="0"/>
          </a:p>
          <a:p>
            <a:pPr marL="0" indent="0">
              <a:spcBef>
                <a:spcPts val="0"/>
              </a:spcBef>
            </a:pPr>
            <a:endParaRPr lang="nl-NL" dirty="0"/>
          </a:p>
          <a:p>
            <a:pPr marL="0" indent="0">
              <a:spcBef>
                <a:spcPts val="0"/>
              </a:spcBef>
            </a:pPr>
            <a:endParaRPr lang="nl-NL" dirty="0"/>
          </a:p>
          <a:p>
            <a:pPr marL="0" indent="0">
              <a:spcBef>
                <a:spcPts val="0"/>
              </a:spcBef>
            </a:pPr>
            <a:r>
              <a:rPr lang="nl-NL" sz="1400" dirty="0"/>
              <a:t>(bovenstaand plaatje is GEEN link), je moet naar de website…</a:t>
            </a:r>
          </a:p>
          <a:p>
            <a:pPr marL="0" indent="0">
              <a:spcBef>
                <a:spcPts val="0"/>
              </a:spcBef>
            </a:pPr>
            <a:r>
              <a:rPr lang="nl-NL" sz="1400" dirty="0"/>
              <a:t>Na het bekijken filmpje svp meteen weer terug naar deze Teams-meeting, daar ga ik verder met presentatie. </a:t>
            </a:r>
          </a:p>
        </p:txBody>
      </p:sp>
      <p:pic>
        <p:nvPicPr>
          <p:cNvPr id="5" name="Afbeelding 4" descr="Afbeelding met muur, persoon, binnen, person&#10;&#10;Automatisch gegenereerde beschrijving">
            <a:extLst>
              <a:ext uri="{FF2B5EF4-FFF2-40B4-BE49-F238E27FC236}">
                <a16:creationId xmlns:a16="http://schemas.microsoft.com/office/drawing/2014/main" id="{CE5827D5-65D2-4302-88E9-4D0E828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35" y="3309030"/>
            <a:ext cx="1610068" cy="7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77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5C59E2F7-BC84-4FF9-9B30-8B935ACD9D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548" y="1059656"/>
            <a:ext cx="5830490" cy="628650"/>
          </a:xfrm>
        </p:spPr>
        <p:txBody>
          <a:bodyPr/>
          <a:lstStyle/>
          <a:p>
            <a:pPr eaLnBrk="1" hangingPunct="1"/>
            <a:r>
              <a:rPr lang="nl-NL" altLang="nl-NL"/>
              <a:t>Werkende leervormen bij dementie</a:t>
            </a:r>
          </a:p>
        </p:txBody>
      </p:sp>
      <p:sp>
        <p:nvSpPr>
          <p:cNvPr id="25603" name="Tijdelijke aanduiding voor inhoud 2">
            <a:extLst>
              <a:ext uri="{FF2B5EF4-FFF2-40B4-BE49-F238E27FC236}">
                <a16:creationId xmlns:a16="http://schemas.microsoft.com/office/drawing/2014/main" id="{553881F0-9E01-4A85-9DC3-282CB07959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4357" y="1491854"/>
            <a:ext cx="5830491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100" b="1" dirty="0">
                <a:solidFill>
                  <a:srgbClr val="000000"/>
                </a:solidFill>
              </a:rPr>
              <a:t>Foutloos leren</a:t>
            </a:r>
            <a:r>
              <a:rPr lang="nl-NL" altLang="nl-NL" sz="2100" dirty="0">
                <a:solidFill>
                  <a:srgbClr val="000000"/>
                </a:solidFill>
              </a:rPr>
              <a:t>: een handeling/activiteit samen doen, herhalen/inslijpen, fouten voor zijn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100" b="1" dirty="0">
                <a:solidFill>
                  <a:srgbClr val="000000"/>
                </a:solidFill>
              </a:rPr>
              <a:t>Associatieleren</a:t>
            </a:r>
            <a:r>
              <a:rPr lang="nl-NL" altLang="nl-NL" sz="2100" dirty="0">
                <a:solidFill>
                  <a:srgbClr val="000000"/>
                </a:solidFill>
              </a:rPr>
              <a:t>: gebruik maken van ezelsbruggetjes. Zowel oude als nieuwe. Alle zintuigen gebruiken.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100" b="1" dirty="0">
                <a:solidFill>
                  <a:srgbClr val="000000"/>
                </a:solidFill>
              </a:rPr>
              <a:t>Emotieleren</a:t>
            </a:r>
            <a:r>
              <a:rPr lang="nl-NL" altLang="nl-NL" sz="2100" dirty="0">
                <a:solidFill>
                  <a:srgbClr val="000000"/>
                </a:solidFill>
              </a:rPr>
              <a:t>: bewust emoties oproepen en laten voelen/beleven.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100" b="1" dirty="0">
                <a:solidFill>
                  <a:srgbClr val="000000"/>
                </a:solidFill>
              </a:rPr>
              <a:t>Operant leren</a:t>
            </a:r>
            <a:r>
              <a:rPr lang="nl-NL" altLang="nl-NL" sz="2100" dirty="0">
                <a:solidFill>
                  <a:srgbClr val="000000"/>
                </a:solidFill>
              </a:rPr>
              <a:t>: straffen en belonen</a:t>
            </a:r>
          </a:p>
          <a:p>
            <a:pPr marL="0" indent="0" eaLnBrk="1" hangingPunct="1"/>
            <a:r>
              <a:rPr lang="nl-NL" altLang="nl-NL" sz="2100" i="1" dirty="0">
                <a:solidFill>
                  <a:srgbClr val="000000"/>
                </a:solidFill>
              </a:rPr>
              <a:t>Stapsgewijs leren</a:t>
            </a:r>
            <a:r>
              <a:rPr lang="nl-NL" altLang="nl-NL" sz="2100" dirty="0">
                <a:solidFill>
                  <a:srgbClr val="000000"/>
                </a:solidFill>
              </a:rPr>
              <a:t>: meerdere kleinere leerprocessen aan elkaar koppelen.</a:t>
            </a:r>
          </a:p>
          <a:p>
            <a:pPr marL="0" indent="0" eaLnBrk="1" hangingPunct="1"/>
            <a:endParaRPr lang="nl-NL" altLang="nl-NL" dirty="0">
              <a:solidFill>
                <a:srgbClr val="000000"/>
              </a:solidFill>
            </a:endParaRPr>
          </a:p>
          <a:p>
            <a:pPr marL="238125" lvl="2" indent="0" eaLnBrk="1" hangingPunct="1"/>
            <a:endParaRPr lang="nl-NL" altLang="nl-NL" dirty="0">
              <a:solidFill>
                <a:srgbClr val="000000"/>
              </a:solidFill>
            </a:endParaRPr>
          </a:p>
          <a:p>
            <a:pPr marL="238125" lvl="2" indent="0" eaLnBrk="1" hangingPunct="1">
              <a:buBlip>
                <a:blip r:embed="rId2"/>
              </a:buBlip>
            </a:pPr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>
              <a:buBlip>
                <a:blip r:embed="rId2"/>
              </a:buBlip>
            </a:pPr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1772098-43E6-4B5E-848C-E98847BD5C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7" y="951310"/>
            <a:ext cx="5830490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Voorbeelden van resultaten: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B3C10B9-CB46-4D6F-942E-E116B17DA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0317" y="1437085"/>
            <a:ext cx="5994797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/>
              <a:t> </a:t>
            </a:r>
            <a:r>
              <a:rPr lang="nl-NL" altLang="nl-NL" dirty="0"/>
              <a:t>Weer zelf dagelijkse handelingen verrichten, zoals boterham smeren, aankleden, koffie zetten.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Goed/beter gebruik van hulpmiddelen, zoals rollator.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Uitvoeren van werkzaamheden in tuin, buurt of bij activiteiten.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Zelf bedienen van een tabletcomputer of  spelcomputer.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Niet meer 200 keer op een dag dezelfde vraag stellen.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Anders afreageren van frustraties.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Minder claimen, commentaar op anderen leveren, en ander ‘lastig gedrag’.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dirty="0"/>
              <a:t> Een vaste wandelroute aanleren. </a:t>
            </a:r>
          </a:p>
          <a:p>
            <a:pPr marL="0" indent="0" eaLnBrk="1" hangingPunct="1"/>
            <a:endParaRPr lang="nl-NL" altLang="nl-NL" sz="2100" dirty="0"/>
          </a:p>
          <a:p>
            <a:pPr marL="0" indent="0" eaLnBrk="1" hangingPunct="1"/>
            <a:r>
              <a:rPr lang="nl-NL" altLang="nl-NL" sz="2100" dirty="0"/>
              <a:t> </a:t>
            </a:r>
          </a:p>
          <a:p>
            <a:pPr marL="0" indent="0" eaLnBrk="1" hangingPunct="1"/>
            <a:endParaRPr lang="nl-NL" altLang="nl-NL" sz="2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F7C36E71-87B3-484B-8E56-CE8CD20F2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Nieuw wetenschappelijk inzicht</a:t>
            </a:r>
          </a:p>
        </p:txBody>
      </p:sp>
      <p:sp>
        <p:nvSpPr>
          <p:cNvPr id="22531" name="Tijdelijke aanduiding voor inhoud 2">
            <a:extLst>
              <a:ext uri="{FF2B5EF4-FFF2-40B4-BE49-F238E27FC236}">
                <a16:creationId xmlns:a16="http://schemas.microsoft.com/office/drawing/2014/main" id="{599CA48F-B8C6-4DE7-B871-366FD5B168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3161" y="2166938"/>
            <a:ext cx="5831681" cy="2457450"/>
          </a:xfrm>
        </p:spPr>
        <p:txBody>
          <a:bodyPr/>
          <a:lstStyle/>
          <a:p>
            <a:pPr marL="114300" lvl="1" indent="0">
              <a:buNone/>
            </a:pPr>
            <a:r>
              <a:rPr lang="nl-NL" altLang="nl-NL" sz="4050" dirty="0"/>
              <a:t>Vrijwilligerswerk door mensen met dementie ‘gouden greep’</a:t>
            </a:r>
          </a:p>
        </p:txBody>
      </p:sp>
    </p:spTree>
    <p:extLst>
      <p:ext uri="{BB962C8B-B14F-4D97-AF65-F5344CB8AC3E}">
        <p14:creationId xmlns:p14="http://schemas.microsoft.com/office/powerpoint/2010/main" val="1015906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>
            <a:extLst>
              <a:ext uri="{FF2B5EF4-FFF2-40B4-BE49-F238E27FC236}">
                <a16:creationId xmlns:a16="http://schemas.microsoft.com/office/drawing/2014/main" id="{56C573DD-E24A-41EF-915C-F41AE3CDD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363" y="1168004"/>
            <a:ext cx="5830491" cy="628650"/>
          </a:xfrm>
        </p:spPr>
        <p:txBody>
          <a:bodyPr/>
          <a:lstStyle/>
          <a:p>
            <a:r>
              <a:rPr lang="nl-NL" altLang="nl-NL"/>
              <a:t>Tot slot: een voorbeeld waarin veel samen komt, zoals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EF14A4-2E02-4EBA-82FE-D23B0E2ED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2031206"/>
            <a:ext cx="5830491" cy="24574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100" dirty="0"/>
              <a:t>Naast toenemende afhankelijkheid ook nuttig zijn: weer dienstbaar voor anderen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100" dirty="0"/>
              <a:t>Bewegen, Leren, Beleving &gt; emoties</a:t>
            </a:r>
          </a:p>
          <a:p>
            <a:pPr>
              <a:defRPr/>
            </a:pPr>
            <a:r>
              <a:rPr lang="nl-NL" sz="3600" dirty="0"/>
              <a:t>= DemenTalent</a:t>
            </a:r>
          </a:p>
          <a:p>
            <a:pPr indent="0">
              <a:defRPr/>
            </a:pPr>
            <a:r>
              <a:rPr lang="nl-NL" sz="2100" dirty="0"/>
              <a:t>Mensen met dementie worden vrijwilliger </a:t>
            </a:r>
          </a:p>
          <a:p>
            <a:pPr indent="0">
              <a:defRPr/>
            </a:pPr>
            <a:r>
              <a:rPr lang="nl-NL" sz="2100" dirty="0"/>
              <a:t>in de samenleving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ED18BE42-4861-4EE1-905D-1B2325D50E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363" y="1113235"/>
            <a:ext cx="5830491" cy="628650"/>
          </a:xfrm>
        </p:spPr>
        <p:txBody>
          <a:bodyPr/>
          <a:lstStyle/>
          <a:p>
            <a:pPr eaLnBrk="1" hangingPunct="1"/>
            <a:r>
              <a:rPr lang="nl-NL" altLang="nl-NL"/>
              <a:t>Deelnemers DemenTalent werken bij:</a:t>
            </a:r>
          </a:p>
        </p:txBody>
      </p:sp>
      <p:sp>
        <p:nvSpPr>
          <p:cNvPr id="28675" name="Tijdelijke aanduiding voor inhoud 2">
            <a:extLst>
              <a:ext uri="{FF2B5EF4-FFF2-40B4-BE49-F238E27FC236}">
                <a16:creationId xmlns:a16="http://schemas.microsoft.com/office/drawing/2014/main" id="{3818BC6D-CECC-4739-9C08-AD7E6C9C6D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4362" y="1585913"/>
            <a:ext cx="6243638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Scholen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Sportverenigingen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Scouting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Zorginstellingen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Musea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Winkels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Kinderopvang</a:t>
            </a:r>
          </a:p>
          <a:p>
            <a:pPr marL="0" indent="0" eaLnBrk="1" hangingPunct="1"/>
            <a:r>
              <a:rPr lang="nl-NL" altLang="nl-NL" sz="2100">
                <a:solidFill>
                  <a:srgbClr val="000000"/>
                </a:solidFill>
              </a:rPr>
              <a:t>Meeste deelnemers wonen nog thuis, maar ook de nodige deelnemers uit woonzorgcentra….</a:t>
            </a:r>
          </a:p>
          <a:p>
            <a:pPr marL="0" indent="0" eaLnBrk="1" hangingPunct="1"/>
            <a:endParaRPr lang="nl-NL" altLang="nl-NL"/>
          </a:p>
        </p:txBody>
      </p:sp>
      <p:sp>
        <p:nvSpPr>
          <p:cNvPr id="28676" name="Rechthoek 3">
            <a:extLst>
              <a:ext uri="{FF2B5EF4-FFF2-40B4-BE49-F238E27FC236}">
                <a16:creationId xmlns:a16="http://schemas.microsoft.com/office/drawing/2014/main" id="{57FA7EA9-B3B3-4D8A-B1DE-EC720BF13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204" y="1585913"/>
            <a:ext cx="3429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Repair café’s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Horeca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Staatsbosbeheer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Andere natuurclubs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Vluchtelingenwerk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Wijkcentra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Vervoersbedrijven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Enz. enz.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82380-9DA4-4DF5-A754-21EC09C2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21" y="981075"/>
            <a:ext cx="5830491" cy="628650"/>
          </a:xfrm>
        </p:spPr>
        <p:txBody>
          <a:bodyPr/>
          <a:lstStyle/>
          <a:p>
            <a:r>
              <a:rPr lang="nl-NL" dirty="0"/>
              <a:t>Wetenschappelijk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36B4A8-CFB7-4003-9130-888A12960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1" y="1428748"/>
            <a:ext cx="5944016" cy="2457450"/>
          </a:xfrm>
        </p:spPr>
        <p:txBody>
          <a:bodyPr/>
          <a:lstStyle/>
          <a:p>
            <a:pPr marL="0"/>
            <a:r>
              <a:rPr lang="nl-NL" dirty="0"/>
              <a:t>VU heeft gedurende 3 jaar onderzoek gedaan naar toegevoegde waarde DemenTalent in combinatie met ontmoetingscentra.</a:t>
            </a:r>
          </a:p>
          <a:p>
            <a:pPr marL="0"/>
            <a:r>
              <a:rPr lang="nl-NL" b="1" dirty="0"/>
              <a:t>Conclusies: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nl-NL" dirty="0"/>
              <a:t>Mensen met dementie: minder </a:t>
            </a:r>
            <a:r>
              <a:rPr lang="nl-NL" dirty="0" err="1"/>
              <a:t>neuropsychiatrische</a:t>
            </a:r>
            <a:r>
              <a:rPr lang="nl-NL" dirty="0"/>
              <a:t> symptomen ( angst, apathie, depressie, agitatie)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nl-NL" dirty="0"/>
              <a:t>Mantelzorgers: voelen zich emotioneel veel minder belast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nl-NL" dirty="0"/>
              <a:t>Kosteneffectieve interventie</a:t>
            </a:r>
          </a:p>
          <a:p>
            <a:pPr marL="0" indent="0"/>
            <a:r>
              <a:rPr lang="nl-NL" dirty="0">
                <a:solidFill>
                  <a:srgbClr val="FF0000"/>
                </a:solidFill>
              </a:rPr>
              <a:t>Zie persbericht en interview met Prof. Dr. Rose-Marie Dröes in </a:t>
            </a:r>
            <a:r>
              <a:rPr lang="nl-NL" dirty="0" err="1">
                <a:solidFill>
                  <a:srgbClr val="FF0000"/>
                </a:solidFill>
              </a:rPr>
              <a:t>Nieuwsuur</a:t>
            </a:r>
            <a:r>
              <a:rPr lang="nl-NL" dirty="0">
                <a:solidFill>
                  <a:srgbClr val="FF0000"/>
                </a:solidFill>
              </a:rPr>
              <a:t> op 16-6-2019 op www.dementalent.nl</a:t>
            </a:r>
          </a:p>
        </p:txBody>
      </p:sp>
    </p:spTree>
    <p:extLst>
      <p:ext uri="{BB962C8B-B14F-4D97-AF65-F5344CB8AC3E}">
        <p14:creationId xmlns:p14="http://schemas.microsoft.com/office/powerpoint/2010/main" val="1783182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D6E6E-283A-4DF3-B7A2-D19DCBAF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4000" dirty="0"/>
            </a:br>
            <a:r>
              <a:rPr lang="nl-NL" sz="4000" dirty="0"/>
              <a:t>Opsluiten van mensen met dementie…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7D2B25-A567-4D15-8743-177718578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89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9" y="1035895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Opbouw lezing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8" y="1548525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Wat is dementie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Enkele nieuwe inzichten rond dementie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Toenemend gevoelsleven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Invloed bewegen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Licht en natuur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Mensen met dementie kunnen leren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Vrijwilligerswerk bij dementie gouden greep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Opsluiten van mensen met dementie …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Stelling - Rol mentoren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64731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8" y="924602"/>
            <a:ext cx="6049565" cy="628650"/>
          </a:xfrm>
        </p:spPr>
        <p:txBody>
          <a:bodyPr/>
          <a:lstStyle/>
          <a:p>
            <a:pPr eaLnBrk="1" hangingPunct="1"/>
            <a:r>
              <a:rPr lang="nl-NL" dirty="0"/>
              <a:t>De praktijk</a:t>
            </a:r>
            <a:endParaRPr lang="nl-NL" altLang="nl-NL" dirty="0"/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8" y="1343025"/>
            <a:ext cx="5931786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Meeste traditionele huizen werken met gesloten afdelingen bij ZZP5 en ZZP7; opsluiten is de norm.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Veel nieuwe ‘ketens’ zoals Herbergiers, Gastenhuizen, Wonen bij September, Dagelijks Leven en nog veel meer: nergens deur op slot. Wonen vele duizenden mensen …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Ook steeds meer traditionele huizen openen alle deuren (Sensire, </a:t>
            </a:r>
            <a:r>
              <a:rPr lang="nl-NL" altLang="nl-NL" sz="2100" dirty="0" err="1">
                <a:solidFill>
                  <a:srgbClr val="000000"/>
                </a:solidFill>
              </a:rPr>
              <a:t>BrabantZorg</a:t>
            </a:r>
            <a:r>
              <a:rPr lang="nl-NL" altLang="nl-NL" sz="2100" dirty="0">
                <a:solidFill>
                  <a:srgbClr val="000000"/>
                </a:solidFill>
              </a:rPr>
              <a:t>, Meander enz.)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940271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8" y="941612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Nadelen opsluiten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8" y="1430113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000" dirty="0">
                <a:solidFill>
                  <a:srgbClr val="000000"/>
                </a:solidFill>
              </a:rPr>
              <a:t>Opsluiting bron van veel ‘lastig en opstandig’ gedrag bewoners.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000" dirty="0">
                <a:solidFill>
                  <a:srgbClr val="000000"/>
                </a:solidFill>
              </a:rPr>
              <a:t> Bewoners bewegen minder: 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groter risico op hart- en vaatziekten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slappere spieren en botten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slechter functioneren hersenen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snellere ontwikkeling dementie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000" dirty="0">
                <a:solidFill>
                  <a:srgbClr val="000000"/>
                </a:solidFill>
              </a:rPr>
              <a:t>Mensen met dementie buiten maatschappij geplaatst</a:t>
            </a:r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914694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8" y="1168004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 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9855" y="1168004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000" dirty="0">
                <a:solidFill>
                  <a:srgbClr val="000000"/>
                </a:solidFill>
              </a:rPr>
              <a:t> Groeiende groep medewerkers verlaat ouderenzorg/traditionele verpleeghuizen vanwege o.a. opsluiten en niet kunnen leveren van zorg die men voorstaat.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000" dirty="0">
                <a:solidFill>
                  <a:srgbClr val="000000"/>
                </a:solidFill>
              </a:rPr>
              <a:t> Regelmatig ernstige incidenten als iemand toch ‘ontsnapt’, omdat die daar niet op voorbereid is (bij huizen met open deuren en in Duitsland geen/veel minder incidenten).</a:t>
            </a:r>
          </a:p>
          <a:p>
            <a:pPr marL="0" indent="0" eaLnBrk="1" hangingPunct="1">
              <a:buBlip>
                <a:blip r:embed="rId2"/>
              </a:buBlip>
            </a:pPr>
            <a:endParaRPr lang="nl-NL" altLang="nl-NL" sz="2000" dirty="0">
              <a:solidFill>
                <a:srgbClr val="000000"/>
              </a:solidFill>
            </a:endParaRPr>
          </a:p>
          <a:p>
            <a:pPr marL="0" indent="0" eaLnBrk="1" hangingPunct="1"/>
            <a:r>
              <a:rPr lang="nl-NL" altLang="nl-NL" sz="2000" dirty="0">
                <a:solidFill>
                  <a:srgbClr val="000000"/>
                </a:solidFill>
              </a:rPr>
              <a:t>Rond opsluiten spelen ook tal van ethische vraagstukken: volg o.a. Teun Toebes</a:t>
            </a:r>
          </a:p>
          <a:p>
            <a:pPr marL="0" indent="0" eaLnBrk="1" hangingPunct="1"/>
            <a:r>
              <a:rPr lang="nl-NL" altLang="nl-NL" sz="2100" dirty="0">
                <a:solidFill>
                  <a:srgbClr val="000000"/>
                </a:solidFill>
              </a:rPr>
              <a:t> 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004084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8" y="853679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Wettelijk kader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8" y="1343025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Opsluiten is aan regels gebonden: Wet Zorg en Dwang: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Per individu bekijken ipv per locatie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Opsluiten mag nog steeds mits gemotiveerd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WZD erg procedureel/bureaucratisch ingericht, leidt slecht beperkt tot kanteling naar nee, tenzij….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Periodieke evaluatie vindt </a:t>
            </a:r>
            <a:r>
              <a:rPr lang="nl-NL" altLang="nl-NL" sz="1800" u="sng" dirty="0">
                <a:solidFill>
                  <a:srgbClr val="000000"/>
                </a:solidFill>
              </a:rPr>
              <a:t>inhoudelijk</a:t>
            </a:r>
            <a:r>
              <a:rPr lang="nl-NL" altLang="nl-NL" sz="1800" dirty="0">
                <a:solidFill>
                  <a:srgbClr val="000000"/>
                </a:solidFill>
              </a:rPr>
              <a:t> nauwelijks plaats.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Gesprek met mens met dementie vindt nauwelijks plaats</a:t>
            </a:r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841944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9" y="1168004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 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062" y="1018713"/>
            <a:ext cx="5830490" cy="2457450"/>
          </a:xfrm>
        </p:spPr>
        <p:txBody>
          <a:bodyPr/>
          <a:lstStyle/>
          <a:p>
            <a:pPr marL="0" indent="0" eaLnBrk="1" hangingPunct="1"/>
            <a:r>
              <a:rPr lang="nl-NL" altLang="nl-NL" dirty="0">
                <a:solidFill>
                  <a:schemeClr val="tx2"/>
                </a:solidFill>
              </a:rPr>
              <a:t>Mogelijk relevante leerprocessen bij openmaken van  verpleeghuizen: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Aanleren vaste route(s)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Naar buiten durven gaan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Gebruiken kaart van buurt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Altijd samen met medebewoner gaan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Gebruik van ‘wandel-tomtom’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Accepteren dat je op afstand in de gaten gehouden wordt (bijvoorbeeld via GPS)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Niet te ver willen gaan (bijvoorbeeld naar oude huis)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Klussen in de tuin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Niet meer voor alles toestemming vragen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1600" dirty="0">
                <a:solidFill>
                  <a:srgbClr val="000000"/>
                </a:solidFill>
              </a:rPr>
              <a:t> enz. enz.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454892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8" y="904867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Stelling</a:t>
            </a:r>
            <a:br>
              <a:rPr lang="nl-NL" altLang="nl-NL" dirty="0"/>
            </a:br>
            <a:br>
              <a:rPr lang="nl-NL" altLang="nl-NL" dirty="0"/>
            </a:br>
            <a:endParaRPr lang="nl-NL" altLang="nl-NL" dirty="0"/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8" y="1397221"/>
            <a:ext cx="5830490" cy="2457450"/>
          </a:xfrm>
        </p:spPr>
        <p:txBody>
          <a:bodyPr/>
          <a:lstStyle/>
          <a:p>
            <a:pPr marL="0" indent="0" eaLnBrk="1" hangingPunct="1"/>
            <a:r>
              <a:rPr lang="nl-NL" altLang="nl-NL" sz="2100" b="1" dirty="0">
                <a:solidFill>
                  <a:srgbClr val="000000"/>
                </a:solidFill>
              </a:rPr>
              <a:t>Professionele mentoren kunnen een prima aanjagende rol hebben in het niet meer opsluiten van mensen met dementie.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r>
              <a:rPr lang="nl-NL" altLang="nl-NL" dirty="0">
                <a:solidFill>
                  <a:srgbClr val="000000"/>
                </a:solidFill>
              </a:rPr>
              <a:t>o.a. door</a:t>
            </a:r>
          </a:p>
          <a:p>
            <a:pPr marL="285750" indent="-285750" eaLnBrk="1" hangingPunct="1">
              <a:buFontTx/>
              <a:buChar char="-"/>
            </a:pPr>
            <a:r>
              <a:rPr lang="nl-NL" altLang="nl-NL" dirty="0">
                <a:solidFill>
                  <a:srgbClr val="000000"/>
                </a:solidFill>
              </a:rPr>
              <a:t>keuze voor specifieke locaties;</a:t>
            </a:r>
          </a:p>
          <a:p>
            <a:pPr marL="285750" indent="-285750" eaLnBrk="1" hangingPunct="1">
              <a:buFontTx/>
              <a:buChar char="-"/>
            </a:pPr>
            <a:r>
              <a:rPr lang="nl-NL" altLang="nl-NL" dirty="0">
                <a:solidFill>
                  <a:srgbClr val="000000"/>
                </a:solidFill>
              </a:rPr>
              <a:t>als vertegenwoordiger gesprek aan te gaan over benadering/bejegening van degenen die zij vertegenwoordigen;</a:t>
            </a:r>
          </a:p>
          <a:p>
            <a:pPr marL="285750" indent="-285750" eaLnBrk="1" hangingPunct="1">
              <a:buFontTx/>
              <a:buChar char="-"/>
            </a:pPr>
            <a:r>
              <a:rPr lang="nl-NL" altLang="nl-NL" dirty="0">
                <a:solidFill>
                  <a:srgbClr val="000000"/>
                </a:solidFill>
              </a:rPr>
              <a:t>binnen Wet Zorg en Dwang inhoudelijk gesprek over vrijheidsbeperking aan te gaan. 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506761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>
            <a:extLst>
              <a:ext uri="{FF2B5EF4-FFF2-40B4-BE49-F238E27FC236}">
                <a16:creationId xmlns:a16="http://schemas.microsoft.com/office/drawing/2014/main" id="{A49CD47E-6A50-4BAC-84A9-FD2F56573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1742" y="664369"/>
            <a:ext cx="5830490" cy="628650"/>
          </a:xfrm>
        </p:spPr>
        <p:txBody>
          <a:bodyPr/>
          <a:lstStyle/>
          <a:p>
            <a:r>
              <a:rPr lang="nl-NL" altLang="nl-NL"/>
              <a:t>Boeken</a:t>
            </a:r>
          </a:p>
        </p:txBody>
      </p:sp>
      <p:pic>
        <p:nvPicPr>
          <p:cNvPr id="32771" name="Afbeelding 1">
            <a:extLst>
              <a:ext uri="{FF2B5EF4-FFF2-40B4-BE49-F238E27FC236}">
                <a16:creationId xmlns:a16="http://schemas.microsoft.com/office/drawing/2014/main" id="{CFB710EE-D41E-48F7-BE95-5B7645B49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838" y="1221582"/>
            <a:ext cx="762000" cy="10787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kstvak 4">
            <a:extLst>
              <a:ext uri="{FF2B5EF4-FFF2-40B4-BE49-F238E27FC236}">
                <a16:creationId xmlns:a16="http://schemas.microsoft.com/office/drawing/2014/main" id="{B3560E7A-39F8-4B76-89A2-C20C1C544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416" y="1221581"/>
            <a:ext cx="1708547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1350">
                <a:solidFill>
                  <a:srgbClr val="000000"/>
                </a:solidFill>
              </a:rPr>
              <a:t>Praktisch basisboek  opgebouwd rond 100 tips. Best verkochte boek over dementie.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AEA81B1C-5D11-4699-A424-460029B2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215629"/>
            <a:ext cx="75604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Tekstvak 7">
            <a:extLst>
              <a:ext uri="{FF2B5EF4-FFF2-40B4-BE49-F238E27FC236}">
                <a16:creationId xmlns:a16="http://schemas.microsoft.com/office/drawing/2014/main" id="{CF6711EC-F0B6-455C-B490-2A85F6EF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835" y="1221581"/>
            <a:ext cx="2120503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1350">
                <a:solidFill>
                  <a:srgbClr val="000000"/>
                </a:solidFill>
              </a:rPr>
              <a:t>Over lerend vermogen van mensen met dementie. 100 pagina’s theorie en 150 pagina’s praktijkverhalen</a:t>
            </a:r>
          </a:p>
        </p:txBody>
      </p:sp>
      <p:pic>
        <p:nvPicPr>
          <p:cNvPr id="32775" name="Afbeelding 2">
            <a:extLst>
              <a:ext uri="{FF2B5EF4-FFF2-40B4-BE49-F238E27FC236}">
                <a16:creationId xmlns:a16="http://schemas.microsoft.com/office/drawing/2014/main" id="{78FDD5C8-B3B1-48DD-8B90-DDBADC7AF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5" y="2506267"/>
            <a:ext cx="762000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kstvak 9">
            <a:extLst>
              <a:ext uri="{FF2B5EF4-FFF2-40B4-BE49-F238E27FC236}">
                <a16:creationId xmlns:a16="http://schemas.microsoft.com/office/drawing/2014/main" id="{07E11AF7-8287-4773-BABE-A6766EB35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082" y="2484835"/>
            <a:ext cx="162163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1350">
                <a:solidFill>
                  <a:srgbClr val="000000"/>
                </a:solidFill>
              </a:rPr>
              <a:t>50 openhartige brieven van ervaren mensen met dementie aan lotgenoten</a:t>
            </a:r>
          </a:p>
        </p:txBody>
      </p:sp>
      <p:pic>
        <p:nvPicPr>
          <p:cNvPr id="32777" name="Afbeelding 1">
            <a:extLst>
              <a:ext uri="{FF2B5EF4-FFF2-40B4-BE49-F238E27FC236}">
                <a16:creationId xmlns:a16="http://schemas.microsoft.com/office/drawing/2014/main" id="{26CB11BE-198D-446F-85D9-054F58E51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2484835"/>
            <a:ext cx="784622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kstvak 11">
            <a:extLst>
              <a:ext uri="{FF2B5EF4-FFF2-40B4-BE49-F238E27FC236}">
                <a16:creationId xmlns:a16="http://schemas.microsoft.com/office/drawing/2014/main" id="{2897A686-C3D4-4416-B3B7-24667C1DA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741" y="2484835"/>
            <a:ext cx="1860947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1350">
                <a:solidFill>
                  <a:srgbClr val="000000"/>
                </a:solidFill>
              </a:rPr>
              <a:t>Over toenemend gevoelsleven, gedrag, hulpmiddelen en woningaanpassingen. 32 praktijkverhalen.</a:t>
            </a:r>
          </a:p>
        </p:txBody>
      </p:sp>
      <p:pic>
        <p:nvPicPr>
          <p:cNvPr id="32779" name="Picture 2" descr="Voorkant">
            <a:extLst>
              <a:ext uri="{FF2B5EF4-FFF2-40B4-BE49-F238E27FC236}">
                <a16:creationId xmlns:a16="http://schemas.microsoft.com/office/drawing/2014/main" id="{BE2F7E67-7A20-47E5-BF2D-1BF875D4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" y="3806429"/>
            <a:ext cx="934641" cy="9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kstvak 13">
            <a:extLst>
              <a:ext uri="{FF2B5EF4-FFF2-40B4-BE49-F238E27FC236}">
                <a16:creationId xmlns:a16="http://schemas.microsoft.com/office/drawing/2014/main" id="{FA423270-0B89-4931-A6EB-CF78A41F2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3806429"/>
            <a:ext cx="14811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1350">
                <a:solidFill>
                  <a:srgbClr val="000000"/>
                </a:solidFill>
              </a:rPr>
              <a:t>Over invloed voedingsstoffen. Met 100 recepten.</a:t>
            </a:r>
          </a:p>
        </p:txBody>
      </p:sp>
      <p:pic>
        <p:nvPicPr>
          <p:cNvPr id="32781" name="Afbeelding 2">
            <a:extLst>
              <a:ext uri="{FF2B5EF4-FFF2-40B4-BE49-F238E27FC236}">
                <a16:creationId xmlns:a16="http://schemas.microsoft.com/office/drawing/2014/main" id="{74AF8D92-9603-41A4-B060-1DEF60C0A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2" y="3827860"/>
            <a:ext cx="827485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Tekstvak 3">
            <a:extLst>
              <a:ext uri="{FF2B5EF4-FFF2-40B4-BE49-F238E27FC236}">
                <a16:creationId xmlns:a16="http://schemas.microsoft.com/office/drawing/2014/main" id="{2C1D7A69-4025-4CD9-AA7D-C0CE80DA3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694" y="3827860"/>
            <a:ext cx="2264569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1350">
                <a:solidFill>
                  <a:srgbClr val="000000"/>
                </a:solidFill>
              </a:rPr>
              <a:t>Over actief en beweegrijk ouder worden. Oefeningen, motivatie, voeding, invloed op 12 ouderdomskwalen, verhalen BN’ers.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723E7C3F-838E-46D5-8EB5-FBFC379B6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598" y="465535"/>
            <a:ext cx="5830490" cy="628650"/>
          </a:xfrm>
        </p:spPr>
        <p:txBody>
          <a:bodyPr/>
          <a:lstStyle/>
          <a:p>
            <a:pPr eaLnBrk="1" hangingPunct="1"/>
            <a:r>
              <a:rPr lang="nl-NL" altLang="nl-NL" sz="2250"/>
              <a:t>Meer info:</a:t>
            </a:r>
            <a:br>
              <a:rPr lang="nl-NL" altLang="nl-NL" sz="2250"/>
            </a:br>
            <a:endParaRPr lang="nl-NL" altLang="nl-NL" sz="225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2B380C5-6CAB-4D1C-8D2A-8A74D928D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6738" y="897731"/>
            <a:ext cx="5830491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/>
              <a:t> www.anderszorgen.nl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/>
              <a:t> www.moderne-dementiezorg.nl </a:t>
            </a:r>
          </a:p>
          <a:p>
            <a:pPr marL="0" indent="0" eaLnBrk="1" hangingPunct="1"/>
            <a:r>
              <a:rPr lang="nl-NL" altLang="nl-NL" sz="2100"/>
              <a:t>o.a. hulpmiddelen, films, onderzoeken, projecten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/>
              <a:t> www.hadikhetmaargeweten.nl, </a:t>
            </a:r>
          </a:p>
          <a:p>
            <a:pPr marL="0" indent="0" eaLnBrk="1" hangingPunct="1"/>
            <a:r>
              <a:rPr lang="nl-NL" altLang="nl-NL" sz="2100"/>
              <a:t>    www.opnieuwgeleerdoudgedaan.nl</a:t>
            </a:r>
          </a:p>
          <a:p>
            <a:pPr marL="0" indent="0" eaLnBrk="1" hangingPunct="1"/>
            <a:r>
              <a:rPr lang="nl-NL" altLang="nl-NL" sz="2100"/>
              <a:t>    www.handigbijdementie.nl</a:t>
            </a:r>
          </a:p>
          <a:p>
            <a:pPr marL="0" indent="0" eaLnBrk="1" hangingPunct="1"/>
            <a:r>
              <a:rPr lang="nl-NL" altLang="nl-NL" sz="2100"/>
              <a:t>    www.ikhebdementie.nl</a:t>
            </a:r>
          </a:p>
          <a:p>
            <a:pPr marL="0" indent="0" eaLnBrk="1" hangingPunct="1"/>
            <a:r>
              <a:rPr lang="nl-NL" altLang="nl-NL" sz="2100"/>
              <a:t>    www.kookboekbijdementie.nl </a:t>
            </a:r>
          </a:p>
          <a:p>
            <a:pPr marL="0" indent="0" eaLnBrk="1" hangingPunct="1"/>
            <a:r>
              <a:rPr lang="nl-NL" altLang="nl-NL" sz="2100"/>
              <a:t>    www.watbeweegtjou.nu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/>
              <a:t> www.dementalent.nl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/>
              <a:t> www.dementievriendelijke-gemeente.nl</a:t>
            </a:r>
          </a:p>
          <a:p>
            <a:pPr marL="0" indent="0" eaLnBrk="1" hangingPunct="1">
              <a:buBlip>
                <a:blip r:embed="rId2"/>
              </a:buBlip>
            </a:pPr>
            <a:endParaRPr lang="nl-NL" altLang="nl-NL" sz="2100"/>
          </a:p>
          <a:p>
            <a:pPr marL="0" indent="0" eaLnBrk="1" hangingPunct="1"/>
            <a:endParaRPr lang="nl-NL" altLang="nl-NL" sz="2100"/>
          </a:p>
          <a:p>
            <a:pPr marL="0" indent="0" eaLnBrk="1" hangingPunct="1"/>
            <a:endParaRPr lang="nl-NL" altLang="nl-NL" sz="2100"/>
          </a:p>
          <a:p>
            <a:pPr marL="0" indent="0" eaLnBrk="1" hangingPunct="1"/>
            <a:endParaRPr lang="nl-NL" altLang="nl-NL" sz="2100"/>
          </a:p>
          <a:p>
            <a:pPr marL="0" indent="0" eaLnBrk="1" hangingPunct="1"/>
            <a:r>
              <a:rPr lang="nl-NL" altLang="nl-NL" sz="2100"/>
              <a:t> </a:t>
            </a:r>
          </a:p>
          <a:p>
            <a:pPr marL="0" indent="0" eaLnBrk="1" hangingPunct="1"/>
            <a:endParaRPr lang="nl-NL" altLang="nl-NL"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392" y="1001547"/>
            <a:ext cx="6049565" cy="628650"/>
          </a:xfrm>
        </p:spPr>
        <p:txBody>
          <a:bodyPr/>
          <a:lstStyle/>
          <a:p>
            <a:pPr eaLnBrk="1" hangingPunct="1"/>
            <a:r>
              <a:rPr lang="nl-NL" dirty="0"/>
              <a:t>Wat gebeurt er bij dementie in de hersenen? </a:t>
            </a:r>
            <a:endParaRPr lang="nl-NL" altLang="nl-NL" dirty="0"/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0392" y="1900134"/>
            <a:ext cx="5830490" cy="2457450"/>
          </a:xfrm>
        </p:spPr>
        <p:txBody>
          <a:bodyPr/>
          <a:lstStyle/>
          <a:p>
            <a:pPr marL="0" indent="0" eaLnBrk="1" hangingPunct="1"/>
            <a:r>
              <a:rPr lang="nl-NL" altLang="nl-NL" sz="3000" dirty="0"/>
              <a:t>Dementie =</a:t>
            </a:r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r>
              <a:rPr lang="nl-NL" altLang="nl-NL" sz="2100" dirty="0">
                <a:solidFill>
                  <a:srgbClr val="000000"/>
                </a:solidFill>
              </a:rPr>
              <a:t>Verzamelterm voor ruim 50 ziektebeelden die als overeenkomst hebben: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Geheugenproblemen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Fysieke beperkingen</a:t>
            </a:r>
          </a:p>
          <a:p>
            <a:pPr marL="238125" lvl="2" indent="0" eaLnBrk="1" hangingPunct="1">
              <a:buBlip>
                <a:blip r:embed="rId2"/>
              </a:buBlip>
            </a:pPr>
            <a:r>
              <a:rPr lang="nl-NL" altLang="nl-NL" sz="1800" dirty="0">
                <a:solidFill>
                  <a:srgbClr val="000000"/>
                </a:solidFill>
              </a:rPr>
              <a:t> Gedrags- en karakterverandering</a:t>
            </a:r>
          </a:p>
          <a:p>
            <a:pPr marL="0" indent="0" eaLnBrk="1" hangingPunct="1"/>
            <a:r>
              <a:rPr lang="nl-NL" altLang="nl-NL" sz="2100" dirty="0">
                <a:solidFill>
                  <a:srgbClr val="000000"/>
                </a:solidFill>
              </a:rPr>
              <a:t>Afsterven en disfunctioneren hersencellen en hersenverbindingen is de kern van dementie.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58974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1EF7D2D1-D2F2-4B77-ABF7-EF90BFDB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7" y="1034596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Ziektes behorend tot dementie zijn o.a.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248E43D-9FD3-4D7F-A876-E4D0B908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7" y="1460690"/>
            <a:ext cx="5830490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Alzheimer (70%)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Vasculaire dementie (20%)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100" dirty="0" err="1">
                <a:solidFill>
                  <a:srgbClr val="000000"/>
                </a:solidFill>
              </a:rPr>
              <a:t>Frontotemporale</a:t>
            </a:r>
            <a:r>
              <a:rPr lang="nl-NL" altLang="nl-NL" sz="2100" dirty="0">
                <a:solidFill>
                  <a:srgbClr val="000000"/>
                </a:solidFill>
              </a:rPr>
              <a:t> dementie (FTD)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</a:t>
            </a:r>
            <a:r>
              <a:rPr lang="nl-NL" altLang="nl-NL" sz="2100" dirty="0" err="1">
                <a:solidFill>
                  <a:srgbClr val="000000"/>
                </a:solidFill>
              </a:rPr>
              <a:t>Lewy</a:t>
            </a:r>
            <a:r>
              <a:rPr lang="nl-NL" altLang="nl-NL" sz="2100" dirty="0">
                <a:solidFill>
                  <a:srgbClr val="000000"/>
                </a:solidFill>
              </a:rPr>
              <a:t> Body dementie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Creutzfeldt-Jakob (gekke koeienziekte)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Syndroom van Korsakov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Ziekte van Huntington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Parkinson</a:t>
            </a:r>
          </a:p>
          <a:p>
            <a:pPr marL="0" indent="0" eaLnBrk="1" hangingPunct="1"/>
            <a:r>
              <a:rPr lang="nl-NL" altLang="nl-NL" dirty="0">
                <a:solidFill>
                  <a:srgbClr val="000000"/>
                </a:solidFill>
              </a:rPr>
              <a:t>Mensen kunnen meerdere van deze aandoeningen hebben…. 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48501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C079E3F6-E449-4EC4-8D68-CDB697745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11" y="780536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Onze hersenen</a:t>
            </a:r>
          </a:p>
        </p:txBody>
      </p:sp>
      <p:sp>
        <p:nvSpPr>
          <p:cNvPr id="11267" name="Tijdelijke aanduiding voor inhoud 2">
            <a:extLst>
              <a:ext uri="{FF2B5EF4-FFF2-40B4-BE49-F238E27FC236}">
                <a16:creationId xmlns:a16="http://schemas.microsoft.com/office/drawing/2014/main" id="{E4D9A189-5D5F-442F-85EA-E5DAF857DD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458391" y="2328862"/>
            <a:ext cx="7636670" cy="2852738"/>
          </a:xfrm>
        </p:spPr>
        <p:txBody>
          <a:bodyPr/>
          <a:lstStyle/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  <p:pic>
        <p:nvPicPr>
          <p:cNvPr id="11268" name="Picture 2" descr="Natuurinformatie - Ontwikkeling van het brein">
            <a:extLst>
              <a:ext uri="{FF2B5EF4-FFF2-40B4-BE49-F238E27FC236}">
                <a16:creationId xmlns:a16="http://schemas.microsoft.com/office/drawing/2014/main" id="{72E21BBB-0226-432E-861E-ACD09CA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7" y="1190695"/>
            <a:ext cx="5172100" cy="366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8D5429B7-253F-4BC2-A5B6-105CCE25D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317" y="853679"/>
            <a:ext cx="6049565" cy="628650"/>
          </a:xfrm>
        </p:spPr>
        <p:txBody>
          <a:bodyPr/>
          <a:lstStyle/>
          <a:p>
            <a:pPr eaLnBrk="1" hangingPunct="1"/>
            <a:r>
              <a:rPr lang="nl-NL" altLang="nl-NL" dirty="0"/>
              <a:t>Onze hersenen:</a:t>
            </a:r>
            <a:br>
              <a:rPr lang="nl-NL" altLang="nl-NL" dirty="0"/>
            </a:br>
            <a:br>
              <a:rPr lang="nl-NL" altLang="nl-NL" dirty="0"/>
            </a:br>
            <a:br>
              <a:rPr lang="nl-NL" altLang="nl-NL" dirty="0"/>
            </a:br>
            <a:endParaRPr lang="nl-NL" altLang="nl-NL" dirty="0"/>
          </a:p>
        </p:txBody>
      </p:sp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C879FA5A-76D7-4197-AE1F-3AED8E7197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0317" y="1272231"/>
            <a:ext cx="5830490" cy="2457450"/>
          </a:xfrm>
        </p:spPr>
        <p:txBody>
          <a:bodyPr/>
          <a:lstStyle/>
          <a:p>
            <a:pPr marL="0" indent="0" eaLnBrk="1" hangingPunct="1"/>
            <a:r>
              <a:rPr lang="nl-NL" altLang="nl-NL" sz="4500" dirty="0">
                <a:solidFill>
                  <a:srgbClr val="000000"/>
                </a:solidFill>
              </a:rPr>
              <a:t>100.000.000.000</a:t>
            </a:r>
            <a:r>
              <a:rPr lang="nl-NL" altLang="nl-NL" sz="2100" dirty="0">
                <a:solidFill>
                  <a:srgbClr val="000000"/>
                </a:solidFill>
              </a:rPr>
              <a:t> cellen.</a:t>
            </a:r>
            <a:r>
              <a:rPr lang="nl-NL" altLang="nl-NL" sz="4500" dirty="0">
                <a:solidFill>
                  <a:srgbClr val="000000"/>
                </a:solidFill>
              </a:rPr>
              <a:t> 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En ontzettend veel verbindingen (synapsen)  tussen hersencellen, zowel elektrisch als chemisch, per cel meer dan 50.000 verbindingen.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Daarom geen mens hetzelfde qua karakter/persoonlijkheid, vaardigheden, e.d.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>
                <a:solidFill>
                  <a:srgbClr val="000000"/>
                </a:solidFill>
              </a:rPr>
              <a:t> Bij overlijden aan dementie gemiddeld een derde hersencellen aangetast/afgestorven.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 dirty="0" err="1">
                <a:solidFill>
                  <a:srgbClr val="000000"/>
                </a:solidFill>
              </a:rPr>
              <a:t>Tweederde</a:t>
            </a:r>
            <a:r>
              <a:rPr lang="nl-NL" altLang="nl-NL" sz="2100" dirty="0">
                <a:solidFill>
                  <a:srgbClr val="000000"/>
                </a:solidFill>
              </a:rPr>
              <a:t> doet het dus nog!</a:t>
            </a: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 dirty="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73B18B2D-741D-44D1-86FD-57A98BB4A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Nieuw wetenschappelijk inzicht</a:t>
            </a:r>
          </a:p>
        </p:txBody>
      </p:sp>
      <p:sp>
        <p:nvSpPr>
          <p:cNvPr id="12291" name="Tijdelijke aanduiding voor inhoud 2">
            <a:extLst>
              <a:ext uri="{FF2B5EF4-FFF2-40B4-BE49-F238E27FC236}">
                <a16:creationId xmlns:a16="http://schemas.microsoft.com/office/drawing/2014/main" id="{7D407809-28DE-4C92-82B5-D5F7BE03E7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3161" y="2166938"/>
            <a:ext cx="5831681" cy="2457450"/>
          </a:xfrm>
        </p:spPr>
        <p:txBody>
          <a:bodyPr/>
          <a:lstStyle/>
          <a:p>
            <a:pPr marL="114300" lvl="1" indent="0">
              <a:buNone/>
            </a:pPr>
            <a:r>
              <a:rPr lang="nl-NL" altLang="nl-NL" sz="4050" dirty="0"/>
              <a:t>Gevoels- en emotieleven gaat erop </a:t>
            </a:r>
            <a:r>
              <a:rPr lang="nl-NL" altLang="nl-NL" sz="4050" u="sng" dirty="0"/>
              <a:t>vooruit</a:t>
            </a:r>
            <a:r>
              <a:rPr lang="nl-NL" altLang="nl-NL" sz="4050" dirty="0"/>
              <a:t> bij dementie</a:t>
            </a:r>
          </a:p>
          <a:p>
            <a:pPr marL="114300" lvl="1" indent="0">
              <a:buNone/>
            </a:pPr>
            <a:endParaRPr lang="nl-NL" altLang="nl-NL" sz="2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97D0F0F9-56AA-4C5D-B9B5-840822186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1026" y="1006079"/>
            <a:ext cx="5830491" cy="628650"/>
          </a:xfrm>
        </p:spPr>
        <p:txBody>
          <a:bodyPr/>
          <a:lstStyle/>
          <a:p>
            <a:pPr eaLnBrk="1" hangingPunct="1"/>
            <a:r>
              <a:rPr lang="nl-NL" altLang="nl-NL" b="1"/>
              <a:t> </a:t>
            </a:r>
          </a:p>
        </p:txBody>
      </p:sp>
      <p:sp>
        <p:nvSpPr>
          <p:cNvPr id="17411" name="Tijdelijke aanduiding voor inhoud 2">
            <a:extLst>
              <a:ext uri="{FF2B5EF4-FFF2-40B4-BE49-F238E27FC236}">
                <a16:creationId xmlns:a16="http://schemas.microsoft.com/office/drawing/2014/main" id="{57B06B49-6DB2-4535-B036-F7CC117CE4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3161" y="1051322"/>
            <a:ext cx="5831681" cy="2457450"/>
          </a:xfrm>
        </p:spPr>
        <p:txBody>
          <a:bodyPr/>
          <a:lstStyle/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Delen van de hersenen die emoties regelen, zoals de amygdala, worden minder aangetast.</a:t>
            </a:r>
          </a:p>
          <a:p>
            <a:pPr marL="0" indent="0" eaLnBrk="1" hangingPunct="1">
              <a:buBlip>
                <a:blip r:embed="rId2"/>
              </a:buBlip>
            </a:pPr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Lichaam zit knap in elkaar: compenseren van beperkingen.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Werkt in de hersenen ook: onbeschadigde delen, zoals vaak de amygdala, gaan beter werken om beperkingen elders te compenseren.</a:t>
            </a:r>
          </a:p>
          <a:p>
            <a:pPr marL="0" indent="0" eaLnBrk="1" hangingPunct="1">
              <a:buBlip>
                <a:blip r:embed="rId2"/>
              </a:buBlip>
            </a:pPr>
            <a:r>
              <a:rPr lang="nl-NL" altLang="nl-NL" sz="2100">
                <a:solidFill>
                  <a:srgbClr val="000000"/>
                </a:solidFill>
              </a:rPr>
              <a:t> Door groter beroep erop worden hersendelen die emotieleven regelen, steeds beter getraind.</a:t>
            </a: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 sz="2100">
              <a:solidFill>
                <a:srgbClr val="000000"/>
              </a:solidFill>
            </a:endParaRPr>
          </a:p>
          <a:p>
            <a:pPr marL="0" indent="0" eaLnBrk="1" hangingPunct="1"/>
            <a:endParaRPr lang="nl-NL" altLang="nl-NL"/>
          </a:p>
        </p:txBody>
      </p:sp>
      <p:pic>
        <p:nvPicPr>
          <p:cNvPr id="17412" name="Picture 4" descr="Amygdala / Gevolgen per hersengebied / Gevolgen | Hersenletsel-uitleg.nl">
            <a:extLst>
              <a:ext uri="{FF2B5EF4-FFF2-40B4-BE49-F238E27FC236}">
                <a16:creationId xmlns:a16="http://schemas.microsoft.com/office/drawing/2014/main" id="{D0CBFA22-3356-4545-BE67-74AD7CAF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5" y="1762125"/>
            <a:ext cx="152519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mc_06_97">
  <a:themeElements>
    <a:clrScheme name="imc_06_97 2">
      <a:dk1>
        <a:srgbClr val="000000"/>
      </a:dk1>
      <a:lt1>
        <a:srgbClr val="FFFFFF"/>
      </a:lt1>
      <a:dk2>
        <a:srgbClr val="FF4200"/>
      </a:dk2>
      <a:lt2>
        <a:srgbClr val="999999"/>
      </a:lt2>
      <a:accent1>
        <a:srgbClr val="E6E6E6"/>
      </a:accent1>
      <a:accent2>
        <a:srgbClr val="333333"/>
      </a:accent2>
      <a:accent3>
        <a:srgbClr val="FFFFFF"/>
      </a:accent3>
      <a:accent4>
        <a:srgbClr val="000000"/>
      </a:accent4>
      <a:accent5>
        <a:srgbClr val="F0F0F0"/>
      </a:accent5>
      <a:accent6>
        <a:srgbClr val="2D2D2D"/>
      </a:accent6>
      <a:hlink>
        <a:srgbClr val="040404"/>
      </a:hlink>
      <a:folHlink>
        <a:srgbClr val="666666"/>
      </a:folHlink>
    </a:clrScheme>
    <a:fontScheme name="imc_06_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mc_06_97 1">
        <a:dk1>
          <a:srgbClr val="000000"/>
        </a:dk1>
        <a:lt1>
          <a:srgbClr val="FFFFFF"/>
        </a:lt1>
        <a:dk2>
          <a:srgbClr val="FF4200"/>
        </a:dk2>
        <a:lt2>
          <a:srgbClr val="999999"/>
        </a:lt2>
        <a:accent1>
          <a:srgbClr val="E6E6E6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F0F0F0"/>
        </a:accent5>
        <a:accent6>
          <a:srgbClr val="2D2D2D"/>
        </a:accent6>
        <a:hlink>
          <a:srgbClr val="CCCCCC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c_06_97 2">
        <a:dk1>
          <a:srgbClr val="000000"/>
        </a:dk1>
        <a:lt1>
          <a:srgbClr val="FFFFFF"/>
        </a:lt1>
        <a:dk2>
          <a:srgbClr val="FF4200"/>
        </a:dk2>
        <a:lt2>
          <a:srgbClr val="999999"/>
        </a:lt2>
        <a:accent1>
          <a:srgbClr val="E6E6E6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F0F0F0"/>
        </a:accent5>
        <a:accent6>
          <a:srgbClr val="2D2D2D"/>
        </a:accent6>
        <a:hlink>
          <a:srgbClr val="040404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mc_06_97">
  <a:themeElements>
    <a:clrScheme name="imc_06_97 2">
      <a:dk1>
        <a:srgbClr val="000000"/>
      </a:dk1>
      <a:lt1>
        <a:srgbClr val="FFFFFF"/>
      </a:lt1>
      <a:dk2>
        <a:srgbClr val="FF4200"/>
      </a:dk2>
      <a:lt2>
        <a:srgbClr val="999999"/>
      </a:lt2>
      <a:accent1>
        <a:srgbClr val="E6E6E6"/>
      </a:accent1>
      <a:accent2>
        <a:srgbClr val="333333"/>
      </a:accent2>
      <a:accent3>
        <a:srgbClr val="FFFFFF"/>
      </a:accent3>
      <a:accent4>
        <a:srgbClr val="000000"/>
      </a:accent4>
      <a:accent5>
        <a:srgbClr val="F0F0F0"/>
      </a:accent5>
      <a:accent6>
        <a:srgbClr val="2D2D2D"/>
      </a:accent6>
      <a:hlink>
        <a:srgbClr val="040404"/>
      </a:hlink>
      <a:folHlink>
        <a:srgbClr val="666666"/>
      </a:folHlink>
    </a:clrScheme>
    <a:fontScheme name="imc_06_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mc_06_97 1">
        <a:dk1>
          <a:srgbClr val="000000"/>
        </a:dk1>
        <a:lt1>
          <a:srgbClr val="FFFFFF"/>
        </a:lt1>
        <a:dk2>
          <a:srgbClr val="FF4200"/>
        </a:dk2>
        <a:lt2>
          <a:srgbClr val="999999"/>
        </a:lt2>
        <a:accent1>
          <a:srgbClr val="E6E6E6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F0F0F0"/>
        </a:accent5>
        <a:accent6>
          <a:srgbClr val="2D2D2D"/>
        </a:accent6>
        <a:hlink>
          <a:srgbClr val="CCCCCC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c_06_97 2">
        <a:dk1>
          <a:srgbClr val="000000"/>
        </a:dk1>
        <a:lt1>
          <a:srgbClr val="FFFFFF"/>
        </a:lt1>
        <a:dk2>
          <a:srgbClr val="FF4200"/>
        </a:dk2>
        <a:lt2>
          <a:srgbClr val="999999"/>
        </a:lt2>
        <a:accent1>
          <a:srgbClr val="E6E6E6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F0F0F0"/>
        </a:accent5>
        <a:accent6>
          <a:srgbClr val="2D2D2D"/>
        </a:accent6>
        <a:hlink>
          <a:srgbClr val="040404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Healthcare / Elderly care">
  <a:themeElements>
    <a:clrScheme name="Anpassat 1">
      <a:dk1>
        <a:srgbClr val="4B4B4B"/>
      </a:dk1>
      <a:lt1>
        <a:srgbClr val="FFFFFF"/>
      </a:lt1>
      <a:dk2>
        <a:srgbClr val="059696"/>
      </a:dk2>
      <a:lt2>
        <a:srgbClr val="EBEBEB"/>
      </a:lt2>
      <a:accent1>
        <a:srgbClr val="05505A"/>
      </a:accent1>
      <a:accent2>
        <a:srgbClr val="059696"/>
      </a:accent2>
      <a:accent3>
        <a:srgbClr val="8CBEBE"/>
      </a:accent3>
      <a:accent4>
        <a:srgbClr val="CDCDCD"/>
      </a:accent4>
      <a:accent5>
        <a:srgbClr val="F0BEAF"/>
      </a:accent5>
      <a:accent6>
        <a:srgbClr val="EB6950"/>
      </a:accent6>
      <a:hlink>
        <a:srgbClr val="484947"/>
      </a:hlink>
      <a:folHlink>
        <a:srgbClr val="48494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4E4E2"/>
        </a:solidFill>
        <a:ln w="76200" cap="rnd">
          <a:noFill/>
          <a:round/>
        </a:ln>
      </a:spPr>
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mtClean="0">
            <a:solidFill>
              <a:schemeClr val="tx1"/>
            </a:solidFill>
            <a:latin typeface="Proxima Nova" charset="0"/>
            <a:ea typeface="Proxima Nova" charset="0"/>
            <a:cs typeface="Proxima Nov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 cap="rnd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com_PPT_190118" id="{97BF8F33-ED06-5A48-BF90-3007CB5035E4}" vid="{77AD032E-7B29-434C-8B5C-77862A254D9D}"/>
    </a:ext>
  </a:extLst>
</a:theme>
</file>

<file path=ppt/theme/theme4.xml><?xml version="1.0" encoding="utf-8"?>
<a:theme xmlns:a="http://schemas.openxmlformats.org/drawingml/2006/main" name="9_Healthcare / Elderly care">
  <a:themeElements>
    <a:clrScheme name="Anpassat 1">
      <a:dk1>
        <a:srgbClr val="4B4B4B"/>
      </a:dk1>
      <a:lt1>
        <a:srgbClr val="FFFFFF"/>
      </a:lt1>
      <a:dk2>
        <a:srgbClr val="059696"/>
      </a:dk2>
      <a:lt2>
        <a:srgbClr val="EBEBEB"/>
      </a:lt2>
      <a:accent1>
        <a:srgbClr val="05505A"/>
      </a:accent1>
      <a:accent2>
        <a:srgbClr val="059696"/>
      </a:accent2>
      <a:accent3>
        <a:srgbClr val="8CBEBE"/>
      </a:accent3>
      <a:accent4>
        <a:srgbClr val="CDCDCD"/>
      </a:accent4>
      <a:accent5>
        <a:srgbClr val="F0BEAF"/>
      </a:accent5>
      <a:accent6>
        <a:srgbClr val="EB6950"/>
      </a:accent6>
      <a:hlink>
        <a:srgbClr val="484947"/>
      </a:hlink>
      <a:folHlink>
        <a:srgbClr val="48494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4E4E2"/>
        </a:solidFill>
        <a:ln w="76200" cap="rnd">
          <a:noFill/>
          <a:round/>
        </a:ln>
      </a:spPr>
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mtClean="0">
            <a:solidFill>
              <a:schemeClr val="tx1"/>
            </a:solidFill>
            <a:latin typeface="Proxima Nova" charset="0"/>
            <a:ea typeface="Proxima Nova" charset="0"/>
            <a:cs typeface="Proxima Nov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 cap="rnd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com_PPT_190118" id="{97BF8F33-ED06-5A48-BF90-3007CB5035E4}" vid="{77AD032E-7B29-434C-8B5C-77862A254D9D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4996</TotalTime>
  <Words>2067</Words>
  <Application>Microsoft Office PowerPoint</Application>
  <PresentationFormat>Aangepast</PresentationFormat>
  <Paragraphs>341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37</vt:i4>
      </vt:variant>
    </vt:vector>
  </HeadingPairs>
  <TitlesOfParts>
    <vt:vector size="48" baseType="lpstr">
      <vt:lpstr>Proxima Nova</vt:lpstr>
      <vt:lpstr>Arial</vt:lpstr>
      <vt:lpstr>Calibri Light</vt:lpstr>
      <vt:lpstr>Proxima Nova Light</vt:lpstr>
      <vt:lpstr>Wingdings</vt:lpstr>
      <vt:lpstr>Proxima Nova Semibold</vt:lpstr>
      <vt:lpstr>Calibri</vt:lpstr>
      <vt:lpstr>imc_06_97</vt:lpstr>
      <vt:lpstr>1_imc_06_97</vt:lpstr>
      <vt:lpstr>6_Healthcare / Elderly care</vt:lpstr>
      <vt:lpstr>9_Healthcare / Elderly care</vt:lpstr>
      <vt:lpstr>Nieuwe inzichten voor een gelukkiger leven met dementie  “Opsluiten past niet bij een gelukkig leven!”   Ruud Dirkse,  Bijeenkomst Nederlandse Vereniging voor Professionele Mentoren 26 november 2021</vt:lpstr>
      <vt:lpstr>Even voorstellen</vt:lpstr>
      <vt:lpstr>Opbouw lezing</vt:lpstr>
      <vt:lpstr>Wat gebeurt er bij dementie in de hersenen? </vt:lpstr>
      <vt:lpstr>Ziektes behorend tot dementie zijn o.a.</vt:lpstr>
      <vt:lpstr>Onze hersenen</vt:lpstr>
      <vt:lpstr>Onze hersenen:   </vt:lpstr>
      <vt:lpstr>Nieuw wetenschappelijk inzicht</vt:lpstr>
      <vt:lpstr> </vt:lpstr>
      <vt:lpstr>Wat betekent dit in de dagelijkse praktijk?</vt:lpstr>
      <vt:lpstr>Veel gedrag wordt ook verklaarbaarder …</vt:lpstr>
      <vt:lpstr>Nadelen toenemend gevoelsleven</vt:lpstr>
      <vt:lpstr>Misverstanden over onder- en overprikkeling</vt:lpstr>
      <vt:lpstr>Nieuw wetenschappelijk inzicht</vt:lpstr>
      <vt:lpstr>Voordelen van bewegen</vt:lpstr>
      <vt:lpstr>Wanneer beweegt men?</vt:lpstr>
      <vt:lpstr>Nieuw wetenschappelijk inzicht</vt:lpstr>
      <vt:lpstr>Invloed van licht en natuur</vt:lpstr>
      <vt:lpstr>Nieuw wetenschappelijk inzicht</vt:lpstr>
      <vt:lpstr>Leren</vt:lpstr>
      <vt:lpstr>Leren met dementie</vt:lpstr>
      <vt:lpstr>Graag nu filmpje kijken. Vanaf je eigen computer op internet:    </vt:lpstr>
      <vt:lpstr>Werkende leervormen bij dementie</vt:lpstr>
      <vt:lpstr>Voorbeelden van resultaten:</vt:lpstr>
      <vt:lpstr>Nieuw wetenschappelijk inzicht</vt:lpstr>
      <vt:lpstr>Tot slot: een voorbeeld waarin veel samen komt, zoals</vt:lpstr>
      <vt:lpstr>Deelnemers DemenTalent werken bij:</vt:lpstr>
      <vt:lpstr>Wetenschappelijk onderzoek</vt:lpstr>
      <vt:lpstr> Opsluiten van mensen met dementie…</vt:lpstr>
      <vt:lpstr>De praktijk</vt:lpstr>
      <vt:lpstr>Nadelen opsluiten</vt:lpstr>
      <vt:lpstr> </vt:lpstr>
      <vt:lpstr>Wettelijk kader</vt:lpstr>
      <vt:lpstr> </vt:lpstr>
      <vt:lpstr>Stelling  </vt:lpstr>
      <vt:lpstr>Boeken</vt:lpstr>
      <vt:lpstr>Meer info: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 Office 2004 Test Drive</dc:creator>
  <cp:lastModifiedBy>Ruud Dirkse</cp:lastModifiedBy>
  <cp:revision>561</cp:revision>
  <cp:lastPrinted>2021-11-25T14:45:27Z</cp:lastPrinted>
  <dcterms:created xsi:type="dcterms:W3CDTF">2018-05-09T19:24:21Z</dcterms:created>
  <dcterms:modified xsi:type="dcterms:W3CDTF">2021-11-25T15:34:50Z</dcterms:modified>
</cp:coreProperties>
</file>